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70" r:id="rId9"/>
    <p:sldId id="269" r:id="rId10"/>
    <p:sldId id="258" r:id="rId1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2FC"/>
    <a:srgbClr val="9A0000"/>
    <a:srgbClr val="FF7979"/>
    <a:srgbClr val="540000"/>
    <a:srgbClr val="CCFFFF"/>
    <a:srgbClr val="F9F9FB"/>
    <a:srgbClr val="FFFFFF"/>
    <a:srgbClr val="FFC000"/>
    <a:srgbClr val="FF99C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9" autoAdjust="0"/>
    <p:restoredTop sz="96387" autoAdjust="0"/>
  </p:normalViewPr>
  <p:slideViewPr>
    <p:cSldViewPr snapToGrid="0">
      <p:cViewPr varScale="1">
        <p:scale>
          <a:sx n="99" d="100"/>
          <a:sy n="99" d="100"/>
        </p:scale>
        <p:origin x="78" y="87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2DFCC-8F02-43B7-BFC6-3239159828B3}" type="datetimeFigureOut">
              <a:rPr lang="zh-CN" altLang="en-US" smtClean="0"/>
              <a:t>2019/11/26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C2584-029D-47E8-B176-6B43D212F9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86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B61E644-6CA8-43F8-805E-85F83ABF9546}" type="slidenum">
              <a:rPr lang="en-US" altLang="zh-CN">
                <a:latin typeface="Arial" panose="020B0604020202020204" pitchFamily="34" charset="0"/>
              </a:rPr>
              <a:pPr eaLnBrk="1" hangingPunct="1"/>
              <a:t>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4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734404-B288-481A-BDAE-6AA2F0F3C930}" type="slidenum">
              <a:rPr lang="en-US" altLang="zh-CN">
                <a:latin typeface="Arial" panose="020B0604020202020204" pitchFamily="34" charset="0"/>
              </a:rPr>
              <a:pPr eaLnBrk="1" hangingPunct="1"/>
              <a:t>4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2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20EAC7B-8CD0-454E-8068-FDB397A21E32}" type="slidenum">
              <a:rPr lang="en-US" altLang="zh-CN">
                <a:latin typeface="Arial" panose="020B0604020202020204" pitchFamily="34" charset="0"/>
              </a:rPr>
              <a:pPr eaLnBrk="1" hangingPunct="1"/>
              <a:t>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9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D38697-BF79-4B15-91D9-2BA7AD533A0A}" type="slidenum">
              <a:rPr lang="en-US" altLang="zh-CN">
                <a:latin typeface="Arial" panose="020B0604020202020204" pitchFamily="34" charset="0"/>
              </a:rPr>
              <a:pPr eaLnBrk="1" hangingPunct="1"/>
              <a:t>6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6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894EBA7-4EBA-4E6F-9167-63A1EE6CBBF7}" type="slidenum">
              <a:rPr lang="en-US" altLang="zh-CN">
                <a:latin typeface="Arial" panose="020B0604020202020204" pitchFamily="34" charset="0"/>
              </a:rPr>
              <a:pPr eaLnBrk="1" hangingPunct="1"/>
              <a:t>7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99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894EBA7-4EBA-4E6F-9167-63A1EE6CBBF7}" type="slidenum">
              <a:rPr lang="en-US" altLang="zh-CN">
                <a:latin typeface="Arial" panose="020B0604020202020204" pitchFamily="34" charset="0"/>
              </a:rPr>
              <a:pPr eaLnBrk="1" hangingPunct="1"/>
              <a:t>8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5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D26ECE8-BCA0-4354-A35B-B58B80B1F700}" type="slidenum">
              <a:rPr lang="en-US" altLang="zh-CN">
                <a:latin typeface="Arial" panose="020B0604020202020204" pitchFamily="34" charset="0"/>
              </a:rPr>
              <a:pPr eaLnBrk="1" hangingPunct="1"/>
              <a:t>9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2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" y="0"/>
            <a:ext cx="9141275" cy="51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" y="-1"/>
            <a:ext cx="9157448" cy="5143500"/>
            <a:chOff x="-1" y="-1"/>
            <a:chExt cx="1220993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-1"/>
              <a:ext cx="12204700" cy="6858000"/>
            </a:xfrm>
            <a:prstGeom prst="rect">
              <a:avLst/>
            </a:prstGeom>
            <a:solidFill>
              <a:srgbClr val="D4F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0" y="6476999"/>
              <a:ext cx="12206514" cy="381000"/>
            </a:xfrm>
            <a:prstGeom prst="rect">
              <a:avLst/>
            </a:prstGeom>
            <a:solidFill>
              <a:srgbClr val="FCF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7" name="组合 6"/>
            <p:cNvGrpSpPr/>
            <p:nvPr userDrawn="1"/>
          </p:nvGrpSpPr>
          <p:grpSpPr>
            <a:xfrm>
              <a:off x="-1" y="0"/>
              <a:ext cx="12201525" cy="342987"/>
              <a:chOff x="0" y="1"/>
              <a:chExt cx="11899968" cy="334510"/>
            </a:xfrm>
          </p:grpSpPr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070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093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117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140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63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187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10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257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80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304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327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351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374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397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421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444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4920" y="1"/>
                <a:ext cx="555048" cy="334510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 userDrawn="1"/>
          </p:nvGrpSpPr>
          <p:grpSpPr>
            <a:xfrm>
              <a:off x="0" y="6536530"/>
              <a:ext cx="12209929" cy="261937"/>
              <a:chOff x="0" y="6529386"/>
              <a:chExt cx="12903200" cy="261937"/>
            </a:xfrm>
          </p:grpSpPr>
          <p:cxnSp>
            <p:nvCxnSpPr>
              <p:cNvPr id="10" name="直接连接符 9"/>
              <p:cNvCxnSpPr/>
              <p:nvPr userDrawn="1"/>
            </p:nvCxnSpPr>
            <p:spPr>
              <a:xfrm>
                <a:off x="0" y="6529386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/>
            </p:nvCxnSpPr>
            <p:spPr>
              <a:xfrm>
                <a:off x="0" y="6616698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/>
            </p:nvCxnSpPr>
            <p:spPr>
              <a:xfrm>
                <a:off x="0" y="6704010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 userDrawn="1"/>
            </p:nvCxnSpPr>
            <p:spPr>
              <a:xfrm>
                <a:off x="0" y="6791323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38734">
              <a:off x="10604653" y="5580360"/>
              <a:ext cx="1480535" cy="85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32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ACBBE-328E-4301-B362-79675D326533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01E189-8690-4B03-B6CB-BA99CFEDC2A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2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比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D41466-0F5C-4403-9AA8-B0837947B5C7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FD7A30-A1B6-44DD-A75F-E810CF2BB2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36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3AE540-2909-4023-BFA7-1319E9A037E6}" type="datetimeFigureOut">
              <a:rPr lang="zh-CN" altLang="en-US"/>
              <a:pPr>
                <a:defRPr/>
              </a:pPr>
              <a:t>2019/11/26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614235-A81C-4542-84AC-C3D6BA2254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75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E8BC7-408D-470B-8887-7F6ACC00AE76}" type="datetime1">
              <a:rPr lang="en-US" altLang="zh-CN"/>
              <a:pPr>
                <a:defRPr/>
              </a:pPr>
              <a:t>11/26/2019</a:t>
            </a:fld>
            <a:endParaRPr lang="zh-CN" altLang="zh-CN" sz="135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1DBEF-E1C8-4003-B26A-194AFBF4576D}" type="slidenum">
              <a:rPr lang="zh-CN" altLang="zh-CN"/>
              <a:pPr/>
              <a:t>‹#›</a:t>
            </a:fld>
            <a:endParaRPr lang="zh-CN" altLang="zh-CN" sz="135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4087468"/>
      </p:ext>
    </p:extLst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4FBE4F4-5D20-4903-B264-3574012459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452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42772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1905000" y="2372463"/>
            <a:ext cx="864394" cy="540544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471863" y="2265307"/>
            <a:ext cx="647700" cy="647700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092303" y="2103382"/>
            <a:ext cx="540544" cy="809625"/>
          </a:xfrm>
          <a:prstGeom prst="can">
            <a:avLst>
              <a:gd name="adj" fmla="val 37445"/>
            </a:avLst>
          </a:prstGeom>
          <a:solidFill>
            <a:schemeClr val="accent2"/>
          </a:soli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6549628" y="2156960"/>
            <a:ext cx="756047" cy="75604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9000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sz="1013">
              <a:latin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62874" y="3073414"/>
            <a:ext cx="1569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(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　　　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)</a:t>
            </a:r>
            <a:endParaRPr lang="en-US" altLang="zh-CN" sz="24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002340" y="3073414"/>
            <a:ext cx="1569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( 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　　　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)</a:t>
            </a:r>
            <a:endParaRPr lang="en-US" altLang="zh-CN" sz="24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731127" y="3073414"/>
            <a:ext cx="1188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(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　　 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)</a:t>
            </a:r>
            <a:endParaRPr lang="en-US" altLang="zh-CN" sz="24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466241" y="3065080"/>
            <a:ext cx="954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( 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　</a:t>
            </a: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)</a:t>
            </a:r>
            <a:endParaRPr lang="en-US" altLang="zh-CN" sz="2400" dirty="0">
              <a:solidFill>
                <a:schemeClr val="bg2">
                  <a:lumMod val="10000"/>
                </a:schemeClr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799034" y="3073414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长方体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237309" y="3073414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正方体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955382" y="307341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圆柱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707982" y="307341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球</a:t>
            </a:r>
          </a:p>
        </p:txBody>
      </p:sp>
      <p:sp>
        <p:nvSpPr>
          <p:cNvPr id="2" name="矩形 1"/>
          <p:cNvSpPr/>
          <p:nvPr/>
        </p:nvSpPr>
        <p:spPr>
          <a:xfrm>
            <a:off x="1347430" y="1034046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请说出下面物体的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名称。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23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61" grpId="0"/>
      <p:bldP spid="2062" grpId="0"/>
      <p:bldP spid="20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2429" y="1384698"/>
            <a:ext cx="4079142" cy="303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57225" y="676275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做一做，你能得到哪些图形？认一认。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24433" y="2024062"/>
            <a:ext cx="1107996" cy="904618"/>
            <a:chOff x="1424433" y="2024062"/>
            <a:chExt cx="1107996" cy="904618"/>
          </a:xfrm>
        </p:grpSpPr>
        <p:sp>
          <p:nvSpPr>
            <p:cNvPr id="4" name="矩形 3"/>
            <p:cNvSpPr/>
            <p:nvPr/>
          </p:nvSpPr>
          <p:spPr>
            <a:xfrm>
              <a:off x="1764119" y="2024062"/>
              <a:ext cx="428625" cy="419100"/>
            </a:xfrm>
            <a:prstGeom prst="rect">
              <a:avLst/>
            </a:prstGeom>
            <a:solidFill>
              <a:srgbClr val="D4F2FC"/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24433" y="246701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正方形</a:t>
              </a:r>
              <a:endPara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77458" y="2095500"/>
            <a:ext cx="1107996" cy="833180"/>
            <a:chOff x="6577458" y="2095500"/>
            <a:chExt cx="1107996" cy="833180"/>
          </a:xfrm>
        </p:grpSpPr>
        <p:sp>
          <p:nvSpPr>
            <p:cNvPr id="6" name="矩形 5"/>
            <p:cNvSpPr/>
            <p:nvPr/>
          </p:nvSpPr>
          <p:spPr>
            <a:xfrm>
              <a:off x="6821894" y="2095500"/>
              <a:ext cx="619125" cy="276225"/>
            </a:xfrm>
            <a:prstGeom prst="rect">
              <a:avLst/>
            </a:prstGeom>
            <a:solidFill>
              <a:srgbClr val="D4F2FC"/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77458" y="246701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长方形</a:t>
              </a:r>
              <a:endPara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24433" y="3605212"/>
            <a:ext cx="1107996" cy="895892"/>
            <a:chOff x="1424433" y="3605212"/>
            <a:chExt cx="1107996" cy="895892"/>
          </a:xfrm>
        </p:grpSpPr>
        <p:sp>
          <p:nvSpPr>
            <p:cNvPr id="8" name="等腰三角形 7"/>
            <p:cNvSpPr/>
            <p:nvPr/>
          </p:nvSpPr>
          <p:spPr>
            <a:xfrm>
              <a:off x="1692681" y="3605212"/>
              <a:ext cx="571500" cy="400050"/>
            </a:xfrm>
            <a:prstGeom prst="triangle">
              <a:avLst/>
            </a:prstGeom>
            <a:solidFill>
              <a:srgbClr val="D4F2FC"/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4433" y="403943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三角形</a:t>
              </a:r>
              <a:endPara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85235" y="3586162"/>
            <a:ext cx="492443" cy="914942"/>
            <a:chOff x="6885235" y="3586162"/>
            <a:chExt cx="492443" cy="914942"/>
          </a:xfrm>
        </p:grpSpPr>
        <p:sp>
          <p:nvSpPr>
            <p:cNvPr id="10" name="椭圆 9"/>
            <p:cNvSpPr/>
            <p:nvPr/>
          </p:nvSpPr>
          <p:spPr>
            <a:xfrm>
              <a:off x="6912381" y="3586162"/>
              <a:ext cx="438150" cy="438150"/>
            </a:xfrm>
            <a:prstGeom prst="ellipse">
              <a:avLst/>
            </a:prstGeom>
            <a:solidFill>
              <a:srgbClr val="D4F2FC"/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zh-CN" alt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85235" y="403943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圆</a:t>
              </a:r>
              <a:endPara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2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698265" y="1833960"/>
            <a:ext cx="1079897" cy="70246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534208" y="1725612"/>
            <a:ext cx="809625" cy="8096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937955" y="1670844"/>
            <a:ext cx="971550" cy="864394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6396471" y="1617265"/>
            <a:ext cx="917972" cy="91797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6288124" y="313052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长方形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776030" y="313052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正方形</a:t>
            </a: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3641365" y="3130520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1697074" y="313052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三角形</a:t>
            </a: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2522177" y="2632868"/>
            <a:ext cx="4246960" cy="506016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4019983" y="2590006"/>
            <a:ext cx="1133475" cy="48577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H="1">
            <a:off x="2291196" y="2590006"/>
            <a:ext cx="3078956" cy="59412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H="1">
            <a:off x="4073562" y="2590006"/>
            <a:ext cx="2591990" cy="53935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grpSp>
        <p:nvGrpSpPr>
          <p:cNvPr id="20" name="组合 19"/>
          <p:cNvGrpSpPr/>
          <p:nvPr/>
        </p:nvGrpSpPr>
        <p:grpSpPr>
          <a:xfrm>
            <a:off x="385349" y="535782"/>
            <a:ext cx="1552575" cy="428625"/>
            <a:chOff x="-166688" y="2270548"/>
            <a:chExt cx="1552575" cy="42862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994" y="2277530"/>
              <a:ext cx="1511366" cy="402325"/>
            </a:xfrm>
            <a:prstGeom prst="rect">
              <a:avLst/>
            </a:prstGeom>
          </p:spPr>
        </p:pic>
        <p:sp>
          <p:nvSpPr>
            <p:cNvPr id="22" name="副标题 2"/>
            <p:cNvSpPr txBox="1">
              <a:spLocks/>
            </p:cNvSpPr>
            <p:nvPr/>
          </p:nvSpPr>
          <p:spPr>
            <a:xfrm>
              <a:off x="-166688" y="2270548"/>
              <a:ext cx="1552575" cy="428625"/>
            </a:xfrm>
            <a:prstGeom prst="rect">
              <a:avLst/>
            </a:prstGeom>
          </p:spPr>
          <p:txBody>
            <a:bodyPr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连一连</a:t>
              </a:r>
              <a:endPara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2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 animBg="1"/>
      <p:bldP spid="8221" grpId="0" animBg="1"/>
      <p:bldP spid="8223" grpId="0" animBg="1"/>
      <p:bldP spid="82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ject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7782" y="2031788"/>
            <a:ext cx="750094" cy="12116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172" name="AutoShape 2"/>
          <p:cNvSpPr>
            <a:spLocks noChangeArrowheads="1"/>
          </p:cNvSpPr>
          <p:nvPr/>
        </p:nvSpPr>
        <p:spPr bwMode="auto">
          <a:xfrm>
            <a:off x="1760142" y="2380458"/>
            <a:ext cx="972740" cy="594122"/>
          </a:xfrm>
          <a:prstGeom prst="cube">
            <a:avLst>
              <a:gd name="adj" fmla="val 25000"/>
            </a:avLst>
          </a:prstGeom>
          <a:solidFill>
            <a:srgbClr val="CCFFFF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7173" name="AutoShape 3"/>
          <p:cNvSpPr>
            <a:spLocks noChangeArrowheads="1"/>
          </p:cNvSpPr>
          <p:nvPr/>
        </p:nvSpPr>
        <p:spPr bwMode="auto">
          <a:xfrm>
            <a:off x="3492104" y="2355455"/>
            <a:ext cx="647700" cy="647700"/>
          </a:xfrm>
          <a:prstGeom prst="cube">
            <a:avLst>
              <a:gd name="adj" fmla="val 25000"/>
            </a:avLst>
          </a:prstGeom>
          <a:solidFill>
            <a:srgbClr val="CCFFFF"/>
          </a:solidFill>
          <a:ln w="190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7174" name="AutoShape 4"/>
          <p:cNvSpPr>
            <a:spLocks noChangeArrowheads="1"/>
          </p:cNvSpPr>
          <p:nvPr/>
        </p:nvSpPr>
        <p:spPr bwMode="auto">
          <a:xfrm rot="-5977690">
            <a:off x="5096471" y="2135785"/>
            <a:ext cx="540544" cy="998935"/>
          </a:xfrm>
          <a:prstGeom prst="can">
            <a:avLst>
              <a:gd name="adj" fmla="val 92401"/>
            </a:avLst>
          </a:prstGeom>
          <a:solidFill>
            <a:srgbClr val="CCFFFF"/>
          </a:solidFill>
          <a:ln w="19050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1760142" y="2535238"/>
            <a:ext cx="822721" cy="439341"/>
          </a:xfrm>
          <a:prstGeom prst="rect">
            <a:avLst/>
          </a:prstGeom>
          <a:solidFill>
            <a:srgbClr val="CCFFFF"/>
          </a:solidFill>
          <a:ln w="127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492104" y="2517380"/>
            <a:ext cx="485775" cy="4857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4870253" y="2407247"/>
            <a:ext cx="499466" cy="540544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9244" name="AutoShape 28"/>
          <p:cNvSpPr>
            <a:spLocks noChangeArrowheads="1"/>
          </p:cNvSpPr>
          <p:nvPr/>
        </p:nvSpPr>
        <p:spPr bwMode="auto">
          <a:xfrm flipV="1">
            <a:off x="6442075" y="2083394"/>
            <a:ext cx="611982" cy="220863"/>
          </a:xfrm>
          <a:prstGeom prst="triangle">
            <a:avLst>
              <a:gd name="adj" fmla="val 35096"/>
            </a:avLst>
          </a:prstGeom>
          <a:solidFill>
            <a:srgbClr val="CCFFFF"/>
          </a:solidFill>
          <a:ln w="127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013"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05614" y="1348843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说出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新出现图形的名称。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85349" y="535782"/>
            <a:ext cx="1552575" cy="428625"/>
            <a:chOff x="-166688" y="2270548"/>
            <a:chExt cx="1552575" cy="42862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994" y="2277530"/>
              <a:ext cx="1511366" cy="402325"/>
            </a:xfrm>
            <a:prstGeom prst="rect">
              <a:avLst/>
            </a:prstGeom>
          </p:spPr>
        </p:pic>
        <p:sp>
          <p:nvSpPr>
            <p:cNvPr id="13" name="副标题 2"/>
            <p:cNvSpPr txBox="1">
              <a:spLocks/>
            </p:cNvSpPr>
            <p:nvPr/>
          </p:nvSpPr>
          <p:spPr>
            <a:xfrm>
              <a:off x="-166688" y="2270548"/>
              <a:ext cx="1552575" cy="428625"/>
            </a:xfrm>
            <a:prstGeom prst="rect">
              <a:avLst/>
            </a:prstGeom>
          </p:spPr>
          <p:txBody>
            <a:bodyPr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说一说</a:t>
              </a:r>
              <a:endPara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" name="TextBox 15"/>
          <p:cNvSpPr txBox="1"/>
          <p:nvPr/>
        </p:nvSpPr>
        <p:spPr>
          <a:xfrm>
            <a:off x="1617503" y="3971925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长方形</a:t>
            </a:r>
            <a:endParaRPr lang="zh-CN" altLang="en-US" sz="24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3180992" y="3971925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正方形</a:t>
            </a:r>
            <a:endParaRPr lang="zh-CN" altLang="en-US" sz="24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7"/>
          <p:cNvSpPr txBox="1"/>
          <p:nvPr/>
        </p:nvSpPr>
        <p:spPr>
          <a:xfrm>
            <a:off x="4874299" y="3971925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</a:t>
            </a:r>
            <a:endParaRPr lang="zh-CN" altLang="en-US" sz="24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6213238" y="3971925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三角形</a:t>
            </a:r>
            <a:endParaRPr lang="zh-CN" altLang="en-US" sz="24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01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2716E-6 L 0.00174 0.153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7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0494E-6 L 0.00052 0.1530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65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0.1623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988E-6 L -8.33333E-7 0.2567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4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  <p:bldP spid="9231" grpId="0" animBg="1"/>
      <p:bldP spid="9232" grpId="0" animBg="1"/>
      <p:bldP spid="9244" grpId="0" animBg="1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7"/>
          <p:cNvSpPr>
            <a:spLocks noChangeArrowheads="1"/>
          </p:cNvSpPr>
          <p:nvPr/>
        </p:nvSpPr>
        <p:spPr bwMode="auto">
          <a:xfrm>
            <a:off x="1772873" y="3402839"/>
            <a:ext cx="864394" cy="864394"/>
          </a:xfrm>
          <a:prstGeom prst="cube">
            <a:avLst>
              <a:gd name="adj" fmla="val 25069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8195" name="AutoShape 26"/>
          <p:cNvSpPr>
            <a:spLocks noChangeArrowheads="1"/>
          </p:cNvSpPr>
          <p:nvPr/>
        </p:nvSpPr>
        <p:spPr bwMode="auto">
          <a:xfrm>
            <a:off x="1665717" y="2322941"/>
            <a:ext cx="1241822" cy="809625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5400000">
            <a:off x="1962182" y="1216851"/>
            <a:ext cx="702469" cy="1188244"/>
          </a:xfrm>
          <a:prstGeom prst="can">
            <a:avLst>
              <a:gd name="adj" fmla="val 42288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0"/>
          <a:stretch/>
        </p:blipFill>
        <p:spPr bwMode="auto">
          <a:xfrm>
            <a:off x="3365911" y="1285729"/>
            <a:ext cx="871556" cy="92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96"/>
          <a:stretch/>
        </p:blipFill>
        <p:spPr bwMode="auto">
          <a:xfrm>
            <a:off x="3415941" y="2113548"/>
            <a:ext cx="855041" cy="109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AutoShape 14"/>
          <p:cNvSpPr>
            <a:spLocks noChangeArrowheads="1"/>
          </p:cNvSpPr>
          <p:nvPr/>
        </p:nvSpPr>
        <p:spPr bwMode="auto">
          <a:xfrm>
            <a:off x="4372573" y="1368504"/>
            <a:ext cx="3561008" cy="398563"/>
          </a:xfrm>
          <a:prstGeom prst="wedgeRoundRectCallout">
            <a:avLst>
              <a:gd name="adj1" fmla="val -54468"/>
              <a:gd name="adj2" fmla="val -11821"/>
              <a:gd name="adj3" fmla="val 16667"/>
            </a:avLst>
          </a:prstGeom>
          <a:solidFill>
            <a:schemeClr val="bg1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要找的物体的面都是长方形的。</a:t>
            </a:r>
          </a:p>
        </p:txBody>
      </p:sp>
      <p:sp>
        <p:nvSpPr>
          <p:cNvPr id="8203" name="AutoShape 15"/>
          <p:cNvSpPr>
            <a:spLocks noChangeArrowheads="1"/>
          </p:cNvSpPr>
          <p:nvPr/>
        </p:nvSpPr>
        <p:spPr bwMode="auto">
          <a:xfrm>
            <a:off x="4311285" y="2358138"/>
            <a:ext cx="3589664" cy="421031"/>
          </a:xfrm>
          <a:prstGeom prst="wedgeRoundRectCallout">
            <a:avLst>
              <a:gd name="adj1" fmla="val -53840"/>
              <a:gd name="adj2" fmla="val -10913"/>
              <a:gd name="adj3" fmla="val 16667"/>
            </a:avLst>
          </a:prstGeom>
          <a:solidFill>
            <a:schemeClr val="bg1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要找的物体有两个面是圆形的。</a:t>
            </a:r>
          </a:p>
        </p:txBody>
      </p:sp>
      <p:sp>
        <p:nvSpPr>
          <p:cNvPr id="8204" name="AutoShape 17"/>
          <p:cNvSpPr>
            <a:spLocks noChangeArrowheads="1"/>
          </p:cNvSpPr>
          <p:nvPr/>
        </p:nvSpPr>
        <p:spPr bwMode="auto">
          <a:xfrm>
            <a:off x="4311285" y="3431240"/>
            <a:ext cx="3589664" cy="376583"/>
          </a:xfrm>
          <a:prstGeom prst="wedgeRoundRectCallout">
            <a:avLst>
              <a:gd name="adj1" fmla="val -53960"/>
              <a:gd name="adj2" fmla="val -12738"/>
              <a:gd name="adj3" fmla="val 16667"/>
            </a:avLst>
          </a:prstGeom>
          <a:solidFill>
            <a:schemeClr val="bg1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要找的物体的面都是</a:t>
            </a:r>
            <a:r>
              <a:rPr lang="zh-CN" altLang="en-US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正方形的。</a:t>
            </a:r>
            <a:endParaRPr lang="zh-CN" altLang="en-US" sz="18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1665717" y="2322941"/>
            <a:ext cx="1241822" cy="198421"/>
          </a:xfrm>
          <a:prstGeom prst="parallelogram">
            <a:avLst>
              <a:gd name="adj" fmla="val 101534"/>
            </a:avLst>
          </a:prstGeom>
          <a:solidFill>
            <a:srgbClr val="FF797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rot="5400000" flipH="1">
            <a:off x="2407123" y="2624391"/>
            <a:ext cx="801866" cy="198963"/>
          </a:xfrm>
          <a:prstGeom prst="parallelogram">
            <a:avLst>
              <a:gd name="adj" fmla="val 96054"/>
            </a:avLst>
          </a:prstGeom>
          <a:solidFill>
            <a:srgbClr val="9A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665716" y="2521362"/>
            <a:ext cx="1038907" cy="6112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1770492" y="3616787"/>
            <a:ext cx="648890" cy="64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1768815" y="3402838"/>
            <a:ext cx="864394" cy="216694"/>
          </a:xfrm>
          <a:prstGeom prst="parallelogram">
            <a:avLst>
              <a:gd name="adj" fmla="val 98359"/>
            </a:avLst>
          </a:prstGeom>
          <a:solidFill>
            <a:srgbClr val="FF797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rot="5400000" flipH="1">
            <a:off x="2092889" y="3727942"/>
            <a:ext cx="870743" cy="216694"/>
          </a:xfrm>
          <a:prstGeom prst="parallelogram">
            <a:avLst>
              <a:gd name="adj" fmla="val 106025"/>
            </a:avLst>
          </a:prstGeom>
          <a:solidFill>
            <a:srgbClr val="9A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2600447" y="1456627"/>
            <a:ext cx="307091" cy="702469"/>
          </a:xfrm>
          <a:prstGeom prst="ellipse">
            <a:avLst/>
          </a:prstGeom>
          <a:solidFill>
            <a:srgbClr val="FF797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3015886" y="1838357"/>
            <a:ext cx="485775" cy="8096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 flipV="1">
            <a:off x="3015885" y="1999092"/>
            <a:ext cx="478123" cy="718092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2692036" y="3943382"/>
            <a:ext cx="8096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9"/>
          <a:stretch/>
        </p:blipFill>
        <p:spPr>
          <a:xfrm>
            <a:off x="3494009" y="3359426"/>
            <a:ext cx="698903" cy="912423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85349" y="535782"/>
            <a:ext cx="1552575" cy="428625"/>
            <a:chOff x="-166688" y="2270548"/>
            <a:chExt cx="1552575" cy="428625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994" y="2277530"/>
              <a:ext cx="1511366" cy="402325"/>
            </a:xfrm>
            <a:prstGeom prst="rect">
              <a:avLst/>
            </a:prstGeom>
          </p:spPr>
        </p:pic>
        <p:sp>
          <p:nvSpPr>
            <p:cNvPr id="28" name="副标题 2"/>
            <p:cNvSpPr txBox="1">
              <a:spLocks/>
            </p:cNvSpPr>
            <p:nvPr/>
          </p:nvSpPr>
          <p:spPr>
            <a:xfrm>
              <a:off x="-166688" y="2270548"/>
              <a:ext cx="1552575" cy="428625"/>
            </a:xfrm>
            <a:prstGeom prst="rect">
              <a:avLst/>
            </a:prstGeom>
          </p:spPr>
          <p:txBody>
            <a:bodyPr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连一连</a:t>
              </a:r>
              <a:endPara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5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3" grpId="0" animBg="1"/>
      <p:bldP spid="8204" grpId="0" animBg="1"/>
      <p:bldP spid="10258" grpId="0" animBg="1"/>
      <p:bldP spid="10258" grpId="1" animBg="1"/>
      <p:bldP spid="10258" grpId="2" animBg="1"/>
      <p:bldP spid="10259" grpId="0" animBg="1"/>
      <p:bldP spid="10259" grpId="1" animBg="1"/>
      <p:bldP spid="10259" grpId="2" animBg="1"/>
      <p:bldP spid="10260" grpId="0" animBg="1"/>
      <p:bldP spid="10260" grpId="1" animBg="1"/>
      <p:bldP spid="10260" grpId="2" animBg="1"/>
      <p:bldP spid="10261" grpId="0" animBg="1"/>
      <p:bldP spid="10261" grpId="1" animBg="1"/>
      <p:bldP spid="10261" grpId="2" animBg="1"/>
      <p:bldP spid="10262" grpId="0" animBg="1"/>
      <p:bldP spid="10262" grpId="1" animBg="1"/>
      <p:bldP spid="10262" grpId="2" animBg="1"/>
      <p:bldP spid="10263" grpId="0" animBg="1"/>
      <p:bldP spid="10263" grpId="1" animBg="1"/>
      <p:bldP spid="10263" grpId="2" animBg="1"/>
      <p:bldP spid="10264" grpId="0" animBg="1"/>
      <p:bldP spid="10264" grpId="1" animBg="1"/>
      <p:bldP spid="10264" grpId="2" animBg="1"/>
      <p:bldP spid="10268" grpId="0" animBg="1"/>
      <p:bldP spid="10269" grpId="0" animBg="1"/>
      <p:bldP spid="10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725030" y="1223568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这些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交通标志是什么形状？</a:t>
            </a:r>
          </a:p>
        </p:txBody>
      </p:sp>
      <p:grpSp>
        <p:nvGrpSpPr>
          <p:cNvPr id="53" name="组合 29"/>
          <p:cNvGrpSpPr/>
          <p:nvPr/>
        </p:nvGrpSpPr>
        <p:grpSpPr>
          <a:xfrm>
            <a:off x="385349" y="535782"/>
            <a:ext cx="1552575" cy="428625"/>
            <a:chOff x="-166688" y="2270548"/>
            <a:chExt cx="1552575" cy="428625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994" y="2277530"/>
              <a:ext cx="1511366" cy="402325"/>
            </a:xfrm>
            <a:prstGeom prst="rect">
              <a:avLst/>
            </a:prstGeom>
          </p:spPr>
        </p:pic>
        <p:sp>
          <p:nvSpPr>
            <p:cNvPr id="55" name="副标题 2"/>
            <p:cNvSpPr txBox="1">
              <a:spLocks/>
            </p:cNvSpPr>
            <p:nvPr/>
          </p:nvSpPr>
          <p:spPr>
            <a:xfrm>
              <a:off x="-166688" y="2270548"/>
              <a:ext cx="1552575" cy="428625"/>
            </a:xfrm>
            <a:prstGeom prst="rect">
              <a:avLst/>
            </a:prstGeom>
          </p:spPr>
          <p:txBody>
            <a:bodyPr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说一说</a:t>
              </a:r>
              <a:endPara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8" name="TextBox 13"/>
          <p:cNvSpPr txBox="1"/>
          <p:nvPr/>
        </p:nvSpPr>
        <p:spPr>
          <a:xfrm>
            <a:off x="1946196" y="364841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三角形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" name="TextBox 14"/>
          <p:cNvSpPr txBox="1"/>
          <p:nvPr/>
        </p:nvSpPr>
        <p:spPr>
          <a:xfrm>
            <a:off x="3054192" y="364841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" name="TextBox 15"/>
          <p:cNvSpPr txBox="1"/>
          <p:nvPr/>
        </p:nvSpPr>
        <p:spPr>
          <a:xfrm>
            <a:off x="3608190" y="364841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三角形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" name="TextBox 16"/>
          <p:cNvSpPr txBox="1"/>
          <p:nvPr/>
        </p:nvSpPr>
        <p:spPr>
          <a:xfrm>
            <a:off x="6561822" y="3648410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圆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933701" y="2125633"/>
            <a:ext cx="629474" cy="1437591"/>
            <a:chOff x="2933701" y="2125633"/>
            <a:chExt cx="629474" cy="1437591"/>
          </a:xfrm>
        </p:grpSpPr>
        <p:sp>
          <p:nvSpPr>
            <p:cNvPr id="72" name="矩形 71"/>
            <p:cNvSpPr/>
            <p:nvPr/>
          </p:nvSpPr>
          <p:spPr>
            <a:xfrm>
              <a:off x="3202954" y="2736056"/>
              <a:ext cx="109482" cy="827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933701" y="2125633"/>
              <a:ext cx="629474" cy="6294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008299" y="2402681"/>
              <a:ext cx="480278" cy="78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42250" y="2009692"/>
            <a:ext cx="629474" cy="1553532"/>
            <a:chOff x="6442250" y="2009692"/>
            <a:chExt cx="629474" cy="1553532"/>
          </a:xfrm>
        </p:grpSpPr>
        <p:sp>
          <p:nvSpPr>
            <p:cNvPr id="78" name="矩形 77"/>
            <p:cNvSpPr/>
            <p:nvPr/>
          </p:nvSpPr>
          <p:spPr>
            <a:xfrm>
              <a:off x="6702246" y="2736056"/>
              <a:ext cx="109482" cy="827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442250" y="2009692"/>
              <a:ext cx="629474" cy="830997"/>
              <a:chOff x="6442250" y="2009692"/>
              <a:chExt cx="629474" cy="830997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6442250" y="2125633"/>
                <a:ext cx="629474" cy="6294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TextBox 16"/>
              <p:cNvSpPr txBox="1"/>
              <p:nvPr/>
            </p:nvSpPr>
            <p:spPr>
              <a:xfrm>
                <a:off x="6534839" y="2009692"/>
                <a:ext cx="3057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P</a:t>
                </a:r>
                <a:endParaRPr lang="zh-CN" altLang="en-US" sz="48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2064766" y="2140821"/>
            <a:ext cx="796370" cy="1422403"/>
            <a:chOff x="2064766" y="2140821"/>
            <a:chExt cx="796370" cy="1422403"/>
          </a:xfrm>
        </p:grpSpPr>
        <p:grpSp>
          <p:nvGrpSpPr>
            <p:cNvPr id="4" name="组合 3"/>
            <p:cNvGrpSpPr/>
            <p:nvPr/>
          </p:nvGrpSpPr>
          <p:grpSpPr>
            <a:xfrm>
              <a:off x="2064766" y="2140821"/>
              <a:ext cx="796370" cy="1422403"/>
              <a:chOff x="2064766" y="2140821"/>
              <a:chExt cx="796370" cy="142240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408209" y="2736056"/>
                <a:ext cx="109482" cy="8271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等腰三角形 1"/>
              <p:cNvSpPr/>
              <p:nvPr/>
            </p:nvSpPr>
            <p:spPr>
              <a:xfrm>
                <a:off x="2064766" y="2140821"/>
                <a:ext cx="796370" cy="614286"/>
              </a:xfrm>
              <a:prstGeom prst="triangle">
                <a:avLst/>
              </a:prstGeom>
              <a:solidFill>
                <a:schemeClr val="accent4"/>
              </a:solidFill>
              <a:ln w="38100" cap="rnd">
                <a:solidFill>
                  <a:schemeClr val="bg2">
                    <a:lumMod val="1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017" y="2337865"/>
              <a:ext cx="453062" cy="355598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3660490" y="2140821"/>
            <a:ext cx="796370" cy="1422403"/>
            <a:chOff x="3660490" y="2140821"/>
            <a:chExt cx="796370" cy="1422403"/>
          </a:xfrm>
        </p:grpSpPr>
        <p:grpSp>
          <p:nvGrpSpPr>
            <p:cNvPr id="68" name="组合 67"/>
            <p:cNvGrpSpPr/>
            <p:nvPr/>
          </p:nvGrpSpPr>
          <p:grpSpPr>
            <a:xfrm>
              <a:off x="3660490" y="2140821"/>
              <a:ext cx="796370" cy="1422403"/>
              <a:chOff x="2064766" y="2140821"/>
              <a:chExt cx="796370" cy="1422403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2408209" y="2736056"/>
                <a:ext cx="109482" cy="8271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>
                <a:off x="2064766" y="2140821"/>
                <a:ext cx="796370" cy="614286"/>
              </a:xfrm>
              <a:prstGeom prst="triangle">
                <a:avLst/>
              </a:prstGeom>
              <a:solidFill>
                <a:schemeClr val="accent4"/>
              </a:solidFill>
              <a:ln w="38100" cap="rnd">
                <a:solidFill>
                  <a:schemeClr val="bg2">
                    <a:lumMod val="1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428" y="2402681"/>
              <a:ext cx="323337" cy="300452"/>
            </a:xfrm>
            <a:prstGeom prst="rect">
              <a:avLst/>
            </a:prstGeom>
          </p:spPr>
        </p:pic>
      </p:grpSp>
      <p:cxnSp>
        <p:nvCxnSpPr>
          <p:cNvPr id="20" name="直接连接符 19"/>
          <p:cNvCxnSpPr/>
          <p:nvPr/>
        </p:nvCxnSpPr>
        <p:spPr>
          <a:xfrm>
            <a:off x="1691640" y="3563224"/>
            <a:ext cx="569214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4565914" y="2353740"/>
            <a:ext cx="1767281" cy="1220496"/>
            <a:chOff x="7427472" y="2166499"/>
            <a:chExt cx="1767281" cy="1220496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5878" y="2301934"/>
              <a:ext cx="593354" cy="1085061"/>
            </a:xfrm>
            <a:prstGeom prst="rect">
              <a:avLst/>
            </a:prstGeom>
          </p:spPr>
        </p:pic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472" y="2166499"/>
              <a:ext cx="649508" cy="1220496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8442972" y="2282947"/>
              <a:ext cx="751781" cy="1104048"/>
              <a:chOff x="7333101" y="1908765"/>
              <a:chExt cx="1317978" cy="1935552"/>
            </a:xfrm>
          </p:grpSpPr>
          <p:pic>
            <p:nvPicPr>
              <p:cNvPr id="91" name="图片 9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993"/>
              <a:stretch/>
            </p:blipFill>
            <p:spPr>
              <a:xfrm>
                <a:off x="7490110" y="3330575"/>
                <a:ext cx="1040234" cy="513742"/>
              </a:xfrm>
              <a:prstGeom prst="rect">
                <a:avLst/>
              </a:prstGeom>
            </p:spPr>
          </p:pic>
          <p:pic>
            <p:nvPicPr>
              <p:cNvPr id="90" name="图片 8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333101" y="1908765"/>
                <a:ext cx="1317978" cy="150881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01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2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2610161" y="2291318"/>
            <a:ext cx="338554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2610161" y="2291318"/>
            <a:ext cx="338554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2610161" y="2291318"/>
            <a:ext cx="338554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2610161" y="2291318"/>
            <a:ext cx="338554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2610161" y="2291318"/>
            <a:ext cx="338554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</a:p>
        </p:txBody>
      </p:sp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2610161" y="2291318"/>
            <a:ext cx="338554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59439" name="Text Box 47"/>
          <p:cNvSpPr txBox="1">
            <a:spLocks noChangeArrowheads="1"/>
          </p:cNvSpPr>
          <p:nvPr/>
        </p:nvSpPr>
        <p:spPr bwMode="auto">
          <a:xfrm>
            <a:off x="2610161" y="2291318"/>
            <a:ext cx="338554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59440" name="Text Box 48"/>
          <p:cNvSpPr txBox="1">
            <a:spLocks noChangeArrowheads="1"/>
          </p:cNvSpPr>
          <p:nvPr/>
        </p:nvSpPr>
        <p:spPr bwMode="auto">
          <a:xfrm>
            <a:off x="2610161" y="2291318"/>
            <a:ext cx="338554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</a:p>
        </p:txBody>
      </p:sp>
      <p:sp>
        <p:nvSpPr>
          <p:cNvPr id="59441" name="Text Box 49"/>
          <p:cNvSpPr txBox="1">
            <a:spLocks noChangeArrowheads="1"/>
          </p:cNvSpPr>
          <p:nvPr/>
        </p:nvSpPr>
        <p:spPr bwMode="auto">
          <a:xfrm>
            <a:off x="2610161" y="2291318"/>
            <a:ext cx="338554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</a:p>
        </p:txBody>
      </p:sp>
      <p:sp>
        <p:nvSpPr>
          <p:cNvPr id="59442" name="Text Box 50"/>
          <p:cNvSpPr txBox="1">
            <a:spLocks noChangeArrowheads="1"/>
          </p:cNvSpPr>
          <p:nvPr/>
        </p:nvSpPr>
        <p:spPr bwMode="auto">
          <a:xfrm>
            <a:off x="2533217" y="2291318"/>
            <a:ext cx="492443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</a:p>
        </p:txBody>
      </p:sp>
      <p:sp>
        <p:nvSpPr>
          <p:cNvPr id="59443" name="Text Box 51"/>
          <p:cNvSpPr txBox="1">
            <a:spLocks noChangeArrowheads="1"/>
          </p:cNvSpPr>
          <p:nvPr/>
        </p:nvSpPr>
        <p:spPr bwMode="auto">
          <a:xfrm>
            <a:off x="2533217" y="2291318"/>
            <a:ext cx="492443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</a:p>
        </p:txBody>
      </p:sp>
      <p:sp>
        <p:nvSpPr>
          <p:cNvPr id="59444" name="Text Box 52"/>
          <p:cNvSpPr txBox="1">
            <a:spLocks noChangeArrowheads="1"/>
          </p:cNvSpPr>
          <p:nvPr/>
        </p:nvSpPr>
        <p:spPr bwMode="auto">
          <a:xfrm>
            <a:off x="2533217" y="2291318"/>
            <a:ext cx="492443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</a:p>
        </p:txBody>
      </p:sp>
      <p:sp>
        <p:nvSpPr>
          <p:cNvPr id="59419" name="AutoShape 27"/>
          <p:cNvSpPr>
            <a:spLocks noChangeAspect="1" noChangeArrowheads="1"/>
          </p:cNvSpPr>
          <p:nvPr/>
        </p:nvSpPr>
        <p:spPr bwMode="auto">
          <a:xfrm rot="10800000">
            <a:off x="2794943" y="1590913"/>
            <a:ext cx="936000" cy="936000"/>
          </a:xfrm>
          <a:prstGeom prst="rtTriangle">
            <a:avLst/>
          </a:prstGeom>
          <a:solidFill>
            <a:srgbClr val="C0000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17" name="AutoShape 25"/>
          <p:cNvSpPr>
            <a:spLocks noChangeAspect="1" noChangeArrowheads="1"/>
          </p:cNvSpPr>
          <p:nvPr/>
        </p:nvSpPr>
        <p:spPr bwMode="auto">
          <a:xfrm>
            <a:off x="1841421" y="2544435"/>
            <a:ext cx="936000" cy="936000"/>
          </a:xfrm>
          <a:prstGeom prst="rtTriangle">
            <a:avLst/>
          </a:prstGeom>
          <a:solidFill>
            <a:srgbClr val="C0000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18" name="AutoShape 26"/>
          <p:cNvSpPr>
            <a:spLocks noChangeAspect="1" noChangeArrowheads="1"/>
          </p:cNvSpPr>
          <p:nvPr/>
        </p:nvSpPr>
        <p:spPr bwMode="auto">
          <a:xfrm rot="5400000">
            <a:off x="1841421" y="1590913"/>
            <a:ext cx="936000" cy="936000"/>
          </a:xfrm>
          <a:prstGeom prst="rtTriangle">
            <a:avLst/>
          </a:prstGeom>
          <a:solidFill>
            <a:srgbClr val="C0000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20" name="AutoShape 28"/>
          <p:cNvSpPr>
            <a:spLocks noChangeAspect="1" noChangeArrowheads="1"/>
          </p:cNvSpPr>
          <p:nvPr/>
        </p:nvSpPr>
        <p:spPr bwMode="auto">
          <a:xfrm rot="-5400000">
            <a:off x="2794943" y="2544434"/>
            <a:ext cx="936000" cy="936000"/>
          </a:xfrm>
          <a:prstGeom prst="rtTriangle">
            <a:avLst/>
          </a:prstGeom>
          <a:solidFill>
            <a:srgbClr val="C0000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21" name="AutoShape 29"/>
          <p:cNvSpPr>
            <a:spLocks noChangeArrowheads="1"/>
          </p:cNvSpPr>
          <p:nvPr/>
        </p:nvSpPr>
        <p:spPr bwMode="auto">
          <a:xfrm rot="-5400000">
            <a:off x="2753440" y="2501743"/>
            <a:ext cx="484585" cy="484584"/>
          </a:xfrm>
          <a:prstGeom prst="rtTriangle">
            <a:avLst/>
          </a:prstGeom>
          <a:solidFill>
            <a:schemeClr val="accent4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22" name="AutoShape 30"/>
          <p:cNvSpPr>
            <a:spLocks noChangeArrowheads="1"/>
          </p:cNvSpPr>
          <p:nvPr/>
        </p:nvSpPr>
        <p:spPr bwMode="auto">
          <a:xfrm rot="10800000">
            <a:off x="2760584" y="2079070"/>
            <a:ext cx="484584" cy="484584"/>
          </a:xfrm>
          <a:prstGeom prst="rtTriangle">
            <a:avLst/>
          </a:prstGeom>
          <a:solidFill>
            <a:schemeClr val="accent4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23" name="AutoShape 31"/>
          <p:cNvSpPr>
            <a:spLocks noChangeArrowheads="1"/>
          </p:cNvSpPr>
          <p:nvPr/>
        </p:nvSpPr>
        <p:spPr bwMode="auto">
          <a:xfrm rot="5400000">
            <a:off x="2329577" y="2076689"/>
            <a:ext cx="484584" cy="484584"/>
          </a:xfrm>
          <a:prstGeom prst="rtTriangle">
            <a:avLst/>
          </a:prstGeom>
          <a:solidFill>
            <a:schemeClr val="accent4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24" name="AutoShape 32"/>
          <p:cNvSpPr>
            <a:spLocks noChangeArrowheads="1"/>
          </p:cNvSpPr>
          <p:nvPr/>
        </p:nvSpPr>
        <p:spPr bwMode="auto">
          <a:xfrm>
            <a:off x="2322434" y="2504124"/>
            <a:ext cx="484584" cy="484585"/>
          </a:xfrm>
          <a:prstGeom prst="rtTriangle">
            <a:avLst/>
          </a:prstGeom>
          <a:solidFill>
            <a:schemeClr val="accent4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25" name="AutoShape 33"/>
          <p:cNvSpPr>
            <a:spLocks noChangeArrowheads="1"/>
          </p:cNvSpPr>
          <p:nvPr/>
        </p:nvSpPr>
        <p:spPr bwMode="auto">
          <a:xfrm rot="8100000">
            <a:off x="2461004" y="1741533"/>
            <a:ext cx="646509" cy="646510"/>
          </a:xfrm>
          <a:prstGeom prst="rtTriangle">
            <a:avLst/>
          </a:prstGeom>
          <a:solidFill>
            <a:srgbClr val="92D05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26" name="AutoShape 34"/>
          <p:cNvSpPr>
            <a:spLocks noChangeArrowheads="1"/>
          </p:cNvSpPr>
          <p:nvPr/>
        </p:nvSpPr>
        <p:spPr bwMode="auto">
          <a:xfrm rot="-8100000">
            <a:off x="2935650" y="2209392"/>
            <a:ext cx="646510" cy="646509"/>
          </a:xfrm>
          <a:prstGeom prst="rtTriangle">
            <a:avLst/>
          </a:prstGeom>
          <a:solidFill>
            <a:srgbClr val="92D05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27" name="AutoShape 35"/>
          <p:cNvSpPr>
            <a:spLocks noChangeArrowheads="1"/>
          </p:cNvSpPr>
          <p:nvPr/>
        </p:nvSpPr>
        <p:spPr bwMode="auto">
          <a:xfrm rot="-2700000">
            <a:off x="2459902" y="2686179"/>
            <a:ext cx="646510" cy="646510"/>
          </a:xfrm>
          <a:prstGeom prst="rtTriangle">
            <a:avLst/>
          </a:prstGeom>
          <a:solidFill>
            <a:srgbClr val="92D05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28" name="AutoShape 36"/>
          <p:cNvSpPr>
            <a:spLocks noChangeArrowheads="1"/>
          </p:cNvSpPr>
          <p:nvPr/>
        </p:nvSpPr>
        <p:spPr bwMode="auto">
          <a:xfrm rot="2700000">
            <a:off x="1999365" y="2213459"/>
            <a:ext cx="646510" cy="646509"/>
          </a:xfrm>
          <a:prstGeom prst="rtTriangle">
            <a:avLst/>
          </a:prstGeom>
          <a:solidFill>
            <a:srgbClr val="92D05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841421" y="1590913"/>
            <a:ext cx="1889522" cy="1889522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327196" y="2076688"/>
            <a:ext cx="917972" cy="917972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730068" y="1901577"/>
            <a:ext cx="29893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图中有</a:t>
            </a:r>
            <a:r>
              <a:rPr lang="zh-CN" altLang="en-US" sz="2400" u="sng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u="sng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    ，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lang="zh-CN" altLang="en-US" sz="2400" u="sng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u="sng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     </a:t>
            </a:r>
            <a:r>
              <a:rPr lang="zh-CN" altLang="en-US" sz="24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6612538" y="2014576"/>
            <a:ext cx="432197" cy="43219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 rot="8100000">
            <a:off x="5981246" y="2720966"/>
            <a:ext cx="486965" cy="486966"/>
          </a:xfrm>
          <a:prstGeom prst="rtTriangle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29" name="Rectangle 37"/>
          <p:cNvSpPr>
            <a:spLocks noChangeAspect="1" noChangeArrowheads="1"/>
          </p:cNvSpPr>
          <p:nvPr/>
        </p:nvSpPr>
        <p:spPr bwMode="auto">
          <a:xfrm rot="2700000">
            <a:off x="2123683" y="1872858"/>
            <a:ext cx="1324165" cy="132480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5768604" y="1962073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4</a:t>
            </a:r>
          </a:p>
        </p:txBody>
      </p:sp>
      <p:sp>
        <p:nvSpPr>
          <p:cNvPr id="59431" name="Rectangle 39"/>
          <p:cNvSpPr>
            <a:spLocks noChangeArrowheads="1"/>
          </p:cNvSpPr>
          <p:nvPr/>
        </p:nvSpPr>
        <p:spPr bwMode="auto">
          <a:xfrm>
            <a:off x="2328387" y="2076688"/>
            <a:ext cx="917972" cy="917972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0279" name="Rectangle 40"/>
          <p:cNvSpPr>
            <a:spLocks noChangeArrowheads="1"/>
          </p:cNvSpPr>
          <p:nvPr/>
        </p:nvSpPr>
        <p:spPr bwMode="auto">
          <a:xfrm rot="2700000">
            <a:off x="2483169" y="2231471"/>
            <a:ext cx="607219" cy="60721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45" name="Text Box 53"/>
          <p:cNvSpPr txBox="1">
            <a:spLocks noChangeArrowheads="1"/>
          </p:cNvSpPr>
          <p:nvPr/>
        </p:nvSpPr>
        <p:spPr bwMode="auto">
          <a:xfrm>
            <a:off x="3840480" y="1590913"/>
            <a:ext cx="338554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59446" name="Text Box 54"/>
          <p:cNvSpPr txBox="1">
            <a:spLocks noChangeArrowheads="1"/>
          </p:cNvSpPr>
          <p:nvPr/>
        </p:nvSpPr>
        <p:spPr bwMode="auto">
          <a:xfrm>
            <a:off x="3840480" y="1590913"/>
            <a:ext cx="338554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59447" name="Text Box 55"/>
          <p:cNvSpPr txBox="1">
            <a:spLocks noChangeArrowheads="1"/>
          </p:cNvSpPr>
          <p:nvPr/>
        </p:nvSpPr>
        <p:spPr bwMode="auto">
          <a:xfrm>
            <a:off x="3840480" y="1590913"/>
            <a:ext cx="338554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59448" name="Text Box 56"/>
          <p:cNvSpPr txBox="1">
            <a:spLocks noChangeArrowheads="1"/>
          </p:cNvSpPr>
          <p:nvPr/>
        </p:nvSpPr>
        <p:spPr bwMode="auto">
          <a:xfrm>
            <a:off x="3840480" y="1590913"/>
            <a:ext cx="338554" cy="461665"/>
          </a:xfrm>
          <a:prstGeom prst="rect">
            <a:avLst/>
          </a:prstGeom>
          <a:solidFill>
            <a:srgbClr val="D4F2F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59449" name="Rectangle 57"/>
          <p:cNvSpPr>
            <a:spLocks noChangeArrowheads="1"/>
          </p:cNvSpPr>
          <p:nvPr/>
        </p:nvSpPr>
        <p:spPr bwMode="auto">
          <a:xfrm rot="2700000">
            <a:off x="2483169" y="2231471"/>
            <a:ext cx="607219" cy="607219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50" name="Rectangle 58"/>
          <p:cNvSpPr>
            <a:spLocks noChangeArrowheads="1"/>
          </p:cNvSpPr>
          <p:nvPr/>
        </p:nvSpPr>
        <p:spPr bwMode="auto">
          <a:xfrm>
            <a:off x="1841421" y="1590913"/>
            <a:ext cx="1889522" cy="1889522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59451" name="Text Box 59"/>
          <p:cNvSpPr txBox="1">
            <a:spLocks noChangeArrowheads="1"/>
          </p:cNvSpPr>
          <p:nvPr/>
        </p:nvSpPr>
        <p:spPr bwMode="auto">
          <a:xfrm>
            <a:off x="5131937" y="251945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12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385349" y="535782"/>
            <a:ext cx="1552575" cy="428625"/>
            <a:chOff x="-166688" y="2270548"/>
            <a:chExt cx="1552575" cy="428625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994" y="2277530"/>
              <a:ext cx="1511366" cy="402325"/>
            </a:xfrm>
            <a:prstGeom prst="rect">
              <a:avLst/>
            </a:prstGeom>
          </p:spPr>
        </p:pic>
        <p:sp>
          <p:nvSpPr>
            <p:cNvPr id="61" name="副标题 2"/>
            <p:cNvSpPr txBox="1">
              <a:spLocks/>
            </p:cNvSpPr>
            <p:nvPr/>
          </p:nvSpPr>
          <p:spPr>
            <a:xfrm>
              <a:off x="-166688" y="2270548"/>
              <a:ext cx="1552575" cy="428625"/>
            </a:xfrm>
            <a:prstGeom prst="rect">
              <a:avLst/>
            </a:prstGeom>
          </p:spPr>
          <p:txBody>
            <a:bodyPr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数一数</a:t>
              </a:r>
              <a:endPara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245" name="Rectangle 5"/>
          <p:cNvSpPr>
            <a:spLocks noChangeAspect="1" noChangeArrowheads="1"/>
          </p:cNvSpPr>
          <p:nvPr/>
        </p:nvSpPr>
        <p:spPr bwMode="auto">
          <a:xfrm rot="2694456">
            <a:off x="2123509" y="1873274"/>
            <a:ext cx="1325346" cy="132480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22624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94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94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594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4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5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3" grpId="0" animBg="1"/>
      <p:bldP spid="59434" grpId="0" animBg="1"/>
      <p:bldP spid="59435" grpId="0" animBg="1"/>
      <p:bldP spid="59436" grpId="0" animBg="1"/>
      <p:bldP spid="59437" grpId="0" animBg="1"/>
      <p:bldP spid="59438" grpId="0" animBg="1"/>
      <p:bldP spid="59439" grpId="0" animBg="1"/>
      <p:bldP spid="59440" grpId="0" animBg="1"/>
      <p:bldP spid="59441" grpId="0" animBg="1"/>
      <p:bldP spid="59442" grpId="0" animBg="1"/>
      <p:bldP spid="59443" grpId="0" animBg="1"/>
      <p:bldP spid="59444" grpId="0" animBg="1"/>
      <p:bldP spid="59419" grpId="0" animBg="1"/>
      <p:bldP spid="59417" grpId="0" animBg="1"/>
      <p:bldP spid="59418" grpId="0" animBg="1"/>
      <p:bldP spid="59420" grpId="0" animBg="1"/>
      <p:bldP spid="59421" grpId="0" animBg="1"/>
      <p:bldP spid="59422" grpId="0" animBg="1"/>
      <p:bldP spid="59423" grpId="0" animBg="1"/>
      <p:bldP spid="59424" grpId="0" animBg="1"/>
      <p:bldP spid="59425" grpId="0" animBg="1"/>
      <p:bldP spid="59426" grpId="0" animBg="1"/>
      <p:bldP spid="59427" grpId="0" animBg="1"/>
      <p:bldP spid="59428" grpId="0" animBg="1"/>
      <p:bldP spid="59429" grpId="0" animBg="1"/>
      <p:bldP spid="59431" grpId="0" animBg="1"/>
      <p:bldP spid="59446" grpId="0" animBg="1"/>
      <p:bldP spid="59447" grpId="0" animBg="1"/>
      <p:bldP spid="59448" grpId="0" animBg="1"/>
      <p:bldP spid="59449" grpId="0" animBg="1"/>
      <p:bldP spid="59450" grpId="0" animBg="1"/>
      <p:bldP spid="594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6" name="AutoShape 56"/>
          <p:cNvSpPr>
            <a:spLocks noChangeArrowheads="1"/>
          </p:cNvSpPr>
          <p:nvPr/>
        </p:nvSpPr>
        <p:spPr bwMode="auto">
          <a:xfrm flipV="1">
            <a:off x="5101828" y="3523060"/>
            <a:ext cx="432197" cy="323850"/>
          </a:xfrm>
          <a:prstGeom prst="rtTriangle">
            <a:avLst/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415" name="AutoShape 55"/>
          <p:cNvSpPr>
            <a:spLocks noChangeArrowheads="1"/>
          </p:cNvSpPr>
          <p:nvPr/>
        </p:nvSpPr>
        <p:spPr bwMode="auto">
          <a:xfrm flipH="1">
            <a:off x="3805238" y="1794273"/>
            <a:ext cx="216694" cy="163115"/>
          </a:xfrm>
          <a:prstGeom prst="rtTriangle">
            <a:avLst/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995613" y="3524250"/>
            <a:ext cx="2106216" cy="32385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 flipV="1">
            <a:off x="3138488" y="3200400"/>
            <a:ext cx="1854994" cy="323850"/>
          </a:xfrm>
          <a:custGeom>
            <a:avLst/>
            <a:gdLst>
              <a:gd name="T0" fmla="*/ 2147483647 w 21600"/>
              <a:gd name="T1" fmla="*/ 86280046 h 21600"/>
              <a:gd name="T2" fmla="*/ 2147483647 w 21600"/>
              <a:gd name="T3" fmla="*/ 172560092 h 21600"/>
              <a:gd name="T4" fmla="*/ 1613955278 w 21600"/>
              <a:gd name="T5" fmla="*/ 86280046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75 w 21600"/>
              <a:gd name="T13" fmla="*/ 2875 h 21600"/>
              <a:gd name="T14" fmla="*/ 18725 w 21600"/>
              <a:gd name="T15" fmla="*/ 187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0" y="21600"/>
                </a:lnTo>
                <a:lnTo>
                  <a:pt x="194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013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427810" y="3200400"/>
            <a:ext cx="325040" cy="325041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3751660" y="3200400"/>
            <a:ext cx="325040" cy="325041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4075510" y="3200400"/>
            <a:ext cx="325040" cy="325041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4399360" y="3200400"/>
            <a:ext cx="325040" cy="325041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481388" y="2821782"/>
            <a:ext cx="1188244" cy="378619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643313" y="2336006"/>
            <a:ext cx="864394" cy="48577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074569" y="2066925"/>
            <a:ext cx="377429" cy="377429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074569" y="2444354"/>
            <a:ext cx="377429" cy="864394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6074569" y="3308748"/>
            <a:ext cx="377429" cy="37742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6074569" y="1740694"/>
            <a:ext cx="377429" cy="326231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6019800" y="3686176"/>
            <a:ext cx="215504" cy="270272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>
            <a:off x="6290073" y="3686176"/>
            <a:ext cx="215503" cy="270272"/>
          </a:xfrm>
          <a:prstGeom prst="triangle">
            <a:avLst>
              <a:gd name="adj" fmla="val 50000"/>
            </a:avLst>
          </a:prstGeom>
          <a:solidFill>
            <a:srgbClr val="CCECFF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 flipV="1">
            <a:off x="5101828" y="3525441"/>
            <a:ext cx="432197" cy="323850"/>
          </a:xfrm>
          <a:prstGeom prst="rtTriangle">
            <a:avLst/>
          </a:prstGeom>
          <a:solidFill>
            <a:srgbClr val="C00000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 flipH="1">
            <a:off x="3805238" y="1796654"/>
            <a:ext cx="216694" cy="163115"/>
          </a:xfrm>
          <a:prstGeom prst="rtTriangle">
            <a:avLst/>
          </a:prstGeom>
          <a:solidFill>
            <a:srgbClr val="C00000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3643313" y="2336006"/>
            <a:ext cx="864394" cy="485775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481388" y="2822973"/>
            <a:ext cx="1188244" cy="378619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89" name="Oval 29"/>
          <p:cNvSpPr>
            <a:spLocks noChangeArrowheads="1"/>
          </p:cNvSpPr>
          <p:nvPr/>
        </p:nvSpPr>
        <p:spPr bwMode="auto">
          <a:xfrm>
            <a:off x="3427810" y="3200400"/>
            <a:ext cx="325040" cy="325041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90" name="Oval 30"/>
          <p:cNvSpPr>
            <a:spLocks noChangeArrowheads="1"/>
          </p:cNvSpPr>
          <p:nvPr/>
        </p:nvSpPr>
        <p:spPr bwMode="auto">
          <a:xfrm>
            <a:off x="3751660" y="3200400"/>
            <a:ext cx="325040" cy="325041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91" name="Oval 31"/>
          <p:cNvSpPr>
            <a:spLocks noChangeArrowheads="1"/>
          </p:cNvSpPr>
          <p:nvPr/>
        </p:nvSpPr>
        <p:spPr bwMode="auto">
          <a:xfrm>
            <a:off x="4075510" y="3200400"/>
            <a:ext cx="325040" cy="325041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92" name="Oval 32"/>
          <p:cNvSpPr>
            <a:spLocks noChangeArrowheads="1"/>
          </p:cNvSpPr>
          <p:nvPr/>
        </p:nvSpPr>
        <p:spPr bwMode="auto">
          <a:xfrm>
            <a:off x="4399360" y="3200400"/>
            <a:ext cx="325040" cy="325041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2995613" y="3524250"/>
            <a:ext cx="2106216" cy="3238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6074569" y="2066925"/>
            <a:ext cx="377429" cy="377429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6074569" y="2444354"/>
            <a:ext cx="377429" cy="864394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6074569" y="3308748"/>
            <a:ext cx="377429" cy="377428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409" name="AutoShape 49"/>
          <p:cNvSpPr>
            <a:spLocks noChangeArrowheads="1"/>
          </p:cNvSpPr>
          <p:nvPr/>
        </p:nvSpPr>
        <p:spPr bwMode="auto">
          <a:xfrm>
            <a:off x="6074569" y="1740694"/>
            <a:ext cx="377429" cy="326231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410" name="AutoShape 50"/>
          <p:cNvSpPr>
            <a:spLocks noChangeArrowheads="1"/>
          </p:cNvSpPr>
          <p:nvPr/>
        </p:nvSpPr>
        <p:spPr bwMode="auto">
          <a:xfrm>
            <a:off x="6019800" y="3686176"/>
            <a:ext cx="215504" cy="270272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5411" name="AutoShape 51"/>
          <p:cNvSpPr>
            <a:spLocks noChangeArrowheads="1"/>
          </p:cNvSpPr>
          <p:nvPr/>
        </p:nvSpPr>
        <p:spPr bwMode="auto">
          <a:xfrm>
            <a:off x="6290073" y="3686176"/>
            <a:ext cx="215503" cy="270272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13"/>
          </a:p>
        </p:txBody>
      </p:sp>
      <p:sp>
        <p:nvSpPr>
          <p:cNvPr id="11298" name="Line 15"/>
          <p:cNvSpPr>
            <a:spLocks noChangeShapeType="1"/>
          </p:cNvSpPr>
          <p:nvPr/>
        </p:nvSpPr>
        <p:spPr bwMode="auto">
          <a:xfrm>
            <a:off x="4021931" y="1850231"/>
            <a:ext cx="0" cy="485775"/>
          </a:xfrm>
          <a:prstGeom prst="line">
            <a:avLst/>
          </a:prstGeom>
          <a:noFill/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13"/>
          </a:p>
        </p:txBody>
      </p:sp>
      <p:sp>
        <p:nvSpPr>
          <p:cNvPr id="11299" name="AutoShape 23"/>
          <p:cNvSpPr>
            <a:spLocks noChangeArrowheads="1"/>
          </p:cNvSpPr>
          <p:nvPr/>
        </p:nvSpPr>
        <p:spPr bwMode="auto">
          <a:xfrm>
            <a:off x="1739505" y="1972270"/>
            <a:ext cx="391715" cy="338138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</a:t>
            </a:r>
          </a:p>
        </p:txBody>
      </p:sp>
      <p:sp>
        <p:nvSpPr>
          <p:cNvPr id="11300" name="Oval 24"/>
          <p:cNvSpPr>
            <a:spLocks noChangeArrowheads="1"/>
          </p:cNvSpPr>
          <p:nvPr/>
        </p:nvSpPr>
        <p:spPr bwMode="auto">
          <a:xfrm>
            <a:off x="2338984" y="1961555"/>
            <a:ext cx="359569" cy="359569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绿</a:t>
            </a:r>
          </a:p>
        </p:txBody>
      </p:sp>
      <p:sp>
        <p:nvSpPr>
          <p:cNvPr id="11314" name="Rectangle 75"/>
          <p:cNvSpPr>
            <a:spLocks noChangeArrowheads="1"/>
          </p:cNvSpPr>
          <p:nvPr/>
        </p:nvSpPr>
        <p:spPr bwMode="auto">
          <a:xfrm>
            <a:off x="1691284" y="2512814"/>
            <a:ext cx="488156" cy="292894"/>
          </a:xfrm>
          <a:prstGeom prst="rect">
            <a:avLst/>
          </a:prstGeom>
          <a:solidFill>
            <a:srgbClr val="0070C0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蓝</a:t>
            </a:r>
          </a:p>
        </p:txBody>
      </p:sp>
      <p:sp>
        <p:nvSpPr>
          <p:cNvPr id="11315" name="Rectangle 76"/>
          <p:cNvSpPr>
            <a:spLocks noChangeArrowheads="1"/>
          </p:cNvSpPr>
          <p:nvPr/>
        </p:nvSpPr>
        <p:spPr bwMode="auto">
          <a:xfrm>
            <a:off x="2356248" y="2496741"/>
            <a:ext cx="325041" cy="32504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2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5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黄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85349" y="535782"/>
            <a:ext cx="1552575" cy="428625"/>
            <a:chOff x="-166688" y="2270548"/>
            <a:chExt cx="1552575" cy="428625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994" y="2277530"/>
              <a:ext cx="1511366" cy="402325"/>
            </a:xfrm>
            <a:prstGeom prst="rect">
              <a:avLst/>
            </a:prstGeom>
          </p:spPr>
        </p:pic>
        <p:sp>
          <p:nvSpPr>
            <p:cNvPr id="41" name="副标题 2"/>
            <p:cNvSpPr txBox="1">
              <a:spLocks/>
            </p:cNvSpPr>
            <p:nvPr/>
          </p:nvSpPr>
          <p:spPr>
            <a:xfrm>
              <a:off x="-166688" y="2270548"/>
              <a:ext cx="1552575" cy="428625"/>
            </a:xfrm>
            <a:prstGeom prst="rect">
              <a:avLst/>
            </a:prstGeom>
          </p:spPr>
          <p:txBody>
            <a:bodyPr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22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涂一涂</a:t>
              </a:r>
              <a:endParaRPr lang="zh-CN" altLang="en-US" sz="2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5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74" grpId="0" animBg="1"/>
      <p:bldP spid="15387" grpId="0" animBg="1"/>
      <p:bldP spid="15388" grpId="0" animBg="1"/>
      <p:bldP spid="15389" grpId="0" animBg="1"/>
      <p:bldP spid="15390" grpId="0" animBg="1"/>
      <p:bldP spid="15391" grpId="0" animBg="1"/>
      <p:bldP spid="15392" grpId="0" animBg="1"/>
      <p:bldP spid="15393" grpId="0" animBg="1"/>
      <p:bldP spid="15406" grpId="0" animBg="1"/>
      <p:bldP spid="15407" grpId="0" animBg="1"/>
      <p:bldP spid="15408" grpId="0" animBg="1"/>
      <p:bldP spid="15409" grpId="0" animBg="1"/>
      <p:bldP spid="15410" grpId="0" animBg="1"/>
      <p:bldP spid="154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3">
      <a:dk1>
        <a:srgbClr val="034A90"/>
      </a:dk1>
      <a:lt1>
        <a:sysClr val="window" lastClr="FFFFFF"/>
      </a:lt1>
      <a:dk2>
        <a:srgbClr val="44546A"/>
      </a:dk2>
      <a:lt2>
        <a:srgbClr val="E7E6E6"/>
      </a:lt2>
      <a:accent1>
        <a:srgbClr val="0F263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4686</TotalTime>
  <Words>137</Words>
  <Application>Microsoft Office PowerPoint</Application>
  <PresentationFormat>全屏显示(16:9)</PresentationFormat>
  <Paragraphs>69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 Unicode MS</vt:lpstr>
      <vt:lpstr>黑体</vt:lpstr>
      <vt:lpstr>宋体</vt:lpstr>
      <vt:lpstr>Arial</vt:lpstr>
      <vt:lpstr>Calibri</vt:lpstr>
      <vt:lpstr>Calibri Light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312</cp:revision>
  <dcterms:created xsi:type="dcterms:W3CDTF">2018-11-06T07:38:45Z</dcterms:created>
  <dcterms:modified xsi:type="dcterms:W3CDTF">2019-11-26T00:30:28Z</dcterms:modified>
</cp:coreProperties>
</file>