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9"/>
  </p:notesMasterIdLst>
  <p:sldIdLst>
    <p:sldId id="256" r:id="rId2"/>
    <p:sldId id="272" r:id="rId3"/>
    <p:sldId id="277" r:id="rId4"/>
    <p:sldId id="273" r:id="rId5"/>
    <p:sldId id="274" r:id="rId6"/>
    <p:sldId id="278" r:id="rId7"/>
    <p:sldId id="258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E62"/>
    <a:srgbClr val="94D0F2"/>
    <a:srgbClr val="98D4F6"/>
    <a:srgbClr val="BAE3F9"/>
    <a:srgbClr val="FBB488"/>
    <a:srgbClr val="FCF3B2"/>
    <a:srgbClr val="FAF4B3"/>
    <a:srgbClr val="D4F2FC"/>
    <a:srgbClr val="BCEAFA"/>
    <a:srgbClr val="EF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87" autoAdjust="0"/>
  </p:normalViewPr>
  <p:slideViewPr>
    <p:cSldViewPr snapToGrid="0">
      <p:cViewPr varScale="1">
        <p:scale>
          <a:sx n="151" d="100"/>
          <a:sy n="151" d="100"/>
        </p:scale>
        <p:origin x="58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64EB-5BA8-4B9A-BCF7-7BC1AE5E3E21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A4EE2-F342-4567-91A7-779DF4CE30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26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366D281F-79C4-4BC3-A0D2-2F4A6CF8E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E60DD10F-A675-4E9C-8707-28A6BA53D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FF6A8BEE-3A25-4DFA-94DD-7148E18DC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15DBA3A-A086-4AE6-8733-202A536E8407}" type="slidenum">
              <a:rPr lang="zh-CN" altLang="en-US" sz="1200"/>
              <a:pPr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366D281F-79C4-4BC3-A0D2-2F4A6CF8E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E60DD10F-A675-4E9C-8707-28A6BA53D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FF6A8BEE-3A25-4DFA-94DD-7148E18DC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15DBA3A-A086-4AE6-8733-202A536E8407}" type="slidenum">
              <a:rPr lang="zh-CN" altLang="en-US" sz="1200"/>
              <a:pPr/>
              <a:t>6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59251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914128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7302D-07EA-4E0F-89AE-BB51DF2FA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31B7E-E389-4EE5-AF70-CC475B7B9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7FCDF-66CF-4F8B-BD0A-E42F4F336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85FA1-CE1D-49BE-9276-F10485FE80B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410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B509E9-2D39-4467-BAAC-EA0E91054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8BD03-BAE7-4598-9291-0264C334A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026307-DD92-403C-BF02-0824D9A28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7D78A-97D4-49BA-9EEF-CC03B003B6B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9657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图片 111">
            <a:extLst>
              <a:ext uri="{FF2B5EF4-FFF2-40B4-BE49-F238E27FC236}">
                <a16:creationId xmlns:a16="http://schemas.microsoft.com/office/drawing/2014/main" id="{FC5845D9-470C-4E6F-8B68-2BDB8B6C6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49" y="3288069"/>
            <a:ext cx="1210768" cy="1197804"/>
          </a:xfrm>
          <a:prstGeom prst="rect">
            <a:avLst/>
          </a:prstGeom>
        </p:spPr>
      </p:pic>
      <p:sp>
        <p:nvSpPr>
          <p:cNvPr id="3074" name="Text Box 9">
            <a:extLst>
              <a:ext uri="{FF2B5EF4-FFF2-40B4-BE49-F238E27FC236}">
                <a16:creationId xmlns:a16="http://schemas.microsoft.com/office/drawing/2014/main" id="{724AF9C9-AD31-4706-86D7-3EF8A723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944" y="0"/>
            <a:ext cx="135731" cy="4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700" b="1">
              <a:ea typeface="楷体_GB2312"/>
              <a:cs typeface="楷体_GB2312"/>
              <a:sym typeface="Calibri" panose="020F0502020204030204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1A8AA5F0-795E-4A14-855B-DB74912083E2}"/>
              </a:ext>
            </a:extLst>
          </p:cNvPr>
          <p:cNvGrpSpPr/>
          <p:nvPr/>
        </p:nvGrpSpPr>
        <p:grpSpPr>
          <a:xfrm>
            <a:off x="465350" y="516019"/>
            <a:ext cx="1663997" cy="480463"/>
            <a:chOff x="1196480" y="446639"/>
            <a:chExt cx="1663997" cy="480463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7BC1EB8D-DD2A-40FC-A35A-7E9A3E96D7E1}"/>
                </a:ext>
              </a:extLst>
            </p:cNvPr>
            <p:cNvGrpSpPr/>
            <p:nvPr/>
          </p:nvGrpSpPr>
          <p:grpSpPr>
            <a:xfrm>
              <a:off x="1196480" y="454038"/>
              <a:ext cx="1663997" cy="473064"/>
              <a:chOff x="1542232" y="666658"/>
              <a:chExt cx="1173875" cy="333725"/>
            </a:xfrm>
          </p:grpSpPr>
          <p:sp>
            <p:nvSpPr>
              <p:cNvPr id="102" name="圆角矩形 1">
                <a:extLst>
                  <a:ext uri="{FF2B5EF4-FFF2-40B4-BE49-F238E27FC236}">
                    <a16:creationId xmlns:a16="http://schemas.microsoft.com/office/drawing/2014/main" id="{AC6F9085-58DB-4E1E-AC71-4A84B07E317C}"/>
                  </a:ext>
                </a:extLst>
              </p:cNvPr>
              <p:cNvSpPr/>
              <p:nvPr/>
            </p:nvSpPr>
            <p:spPr bwMode="auto">
              <a:xfrm>
                <a:off x="1542232" y="666658"/>
                <a:ext cx="1173875" cy="333725"/>
              </a:xfrm>
              <a:prstGeom prst="roundRect">
                <a:avLst>
                  <a:gd name="adj" fmla="val 16667"/>
                </a:avLst>
              </a:prstGeom>
              <a:solidFill>
                <a:srgbClr val="87BE6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95A6F70D-FEFB-47E0-8629-A359916788A5}"/>
                  </a:ext>
                </a:extLst>
              </p:cNvPr>
              <p:cNvSpPr/>
              <p:nvPr/>
            </p:nvSpPr>
            <p:spPr>
              <a:xfrm>
                <a:off x="2607033" y="692411"/>
                <a:ext cx="74506" cy="74506"/>
              </a:xfrm>
              <a:prstGeom prst="ellipse">
                <a:avLst/>
              </a:prstGeom>
              <a:solidFill>
                <a:srgbClr val="D4F2F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D71C7A45-2B94-46EA-AFEE-B912871B7BAC}"/>
                </a:ext>
              </a:extLst>
            </p:cNvPr>
            <p:cNvSpPr/>
            <p:nvPr/>
          </p:nvSpPr>
          <p:spPr>
            <a:xfrm>
              <a:off x="1320591" y="446639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6E0AA8B4-5E87-4079-9C12-F06926BC7DAA}"/>
              </a:ext>
            </a:extLst>
          </p:cNvPr>
          <p:cNvGrpSpPr/>
          <p:nvPr/>
        </p:nvGrpSpPr>
        <p:grpSpPr>
          <a:xfrm>
            <a:off x="2365753" y="3655724"/>
            <a:ext cx="2335785" cy="443762"/>
            <a:chOff x="2189884" y="3316413"/>
            <a:chExt cx="1985515" cy="443762"/>
          </a:xfrm>
        </p:grpSpPr>
        <p:sp>
          <p:nvSpPr>
            <p:cNvPr id="106" name="对话气泡: 圆角矩形 105">
              <a:extLst>
                <a:ext uri="{FF2B5EF4-FFF2-40B4-BE49-F238E27FC236}">
                  <a16:creationId xmlns:a16="http://schemas.microsoft.com/office/drawing/2014/main" id="{C26B3751-1081-4F5A-BEE7-6393352AFF42}"/>
                </a:ext>
              </a:extLst>
            </p:cNvPr>
            <p:cNvSpPr/>
            <p:nvPr/>
          </p:nvSpPr>
          <p:spPr>
            <a:xfrm>
              <a:off x="2201593" y="3335146"/>
              <a:ext cx="1973806" cy="425029"/>
            </a:xfrm>
            <a:prstGeom prst="wedgeRoundRectCallout">
              <a:avLst>
                <a:gd name="adj1" fmla="val -62770"/>
                <a:gd name="adj2" fmla="val 14284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DC8DB4EF-05C6-4741-83EC-5B6BD245D38D}"/>
                </a:ext>
              </a:extLst>
            </p:cNvPr>
            <p:cNvSpPr/>
            <p:nvPr/>
          </p:nvSpPr>
          <p:spPr>
            <a:xfrm>
              <a:off x="2189884" y="3316413"/>
              <a:ext cx="1914267" cy="412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红球比蓝球多得多。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845AC231-4932-4434-9DCD-4F05A580A492}"/>
              </a:ext>
            </a:extLst>
          </p:cNvPr>
          <p:cNvGrpSpPr/>
          <p:nvPr/>
        </p:nvGrpSpPr>
        <p:grpSpPr>
          <a:xfrm>
            <a:off x="4947920" y="3655724"/>
            <a:ext cx="2087881" cy="413282"/>
            <a:chOff x="2000128" y="3316413"/>
            <a:chExt cx="1774786" cy="413282"/>
          </a:xfrm>
        </p:grpSpPr>
        <p:sp>
          <p:nvSpPr>
            <p:cNvPr id="109" name="对话气泡: 圆角矩形 108">
              <a:extLst>
                <a:ext uri="{FF2B5EF4-FFF2-40B4-BE49-F238E27FC236}">
                  <a16:creationId xmlns:a16="http://schemas.microsoft.com/office/drawing/2014/main" id="{C1926923-C56B-4282-BC3A-DCE381A301C6}"/>
                </a:ext>
              </a:extLst>
            </p:cNvPr>
            <p:cNvSpPr/>
            <p:nvPr/>
          </p:nvSpPr>
          <p:spPr>
            <a:xfrm>
              <a:off x="2026577" y="3335146"/>
              <a:ext cx="1702177" cy="394549"/>
            </a:xfrm>
            <a:prstGeom prst="wedgeRoundRectCallout">
              <a:avLst>
                <a:gd name="adj1" fmla="val 60536"/>
                <a:gd name="adj2" fmla="val 6470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7176E7E0-4045-4A4D-B34C-4917EF9E98A3}"/>
                </a:ext>
              </a:extLst>
            </p:cNvPr>
            <p:cNvSpPr/>
            <p:nvPr/>
          </p:nvSpPr>
          <p:spPr>
            <a:xfrm>
              <a:off x="2000128" y="3316413"/>
              <a:ext cx="1774786" cy="380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黄球比蓝球少一些。</a:t>
              </a:r>
            </a:p>
          </p:txBody>
        </p:sp>
      </p:grpSp>
      <p:pic>
        <p:nvPicPr>
          <p:cNvPr id="111" name="图片 110">
            <a:extLst>
              <a:ext uri="{FF2B5EF4-FFF2-40B4-BE49-F238E27FC236}">
                <a16:creationId xmlns:a16="http://schemas.microsoft.com/office/drawing/2014/main" id="{9BD61C6D-9C6B-4991-9F6F-99E26C248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215" y="3261398"/>
            <a:ext cx="1234818" cy="123481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5740FDC-0B47-4E0A-9DAD-3CB69737DF89}"/>
              </a:ext>
            </a:extLst>
          </p:cNvPr>
          <p:cNvGrpSpPr/>
          <p:nvPr/>
        </p:nvGrpSpPr>
        <p:grpSpPr>
          <a:xfrm>
            <a:off x="1574800" y="1180478"/>
            <a:ext cx="5994400" cy="2025650"/>
            <a:chOff x="1676400" y="1270000"/>
            <a:chExt cx="5994400" cy="2025650"/>
          </a:xfrm>
        </p:grpSpPr>
        <p:sp>
          <p:nvSpPr>
            <p:cNvPr id="104" name="矩形: 圆角 103">
              <a:extLst>
                <a:ext uri="{FF2B5EF4-FFF2-40B4-BE49-F238E27FC236}">
                  <a16:creationId xmlns:a16="http://schemas.microsoft.com/office/drawing/2014/main" id="{2FCED7EB-3FE0-47DF-825A-0C713FFFC199}"/>
                </a:ext>
              </a:extLst>
            </p:cNvPr>
            <p:cNvSpPr/>
            <p:nvPr/>
          </p:nvSpPr>
          <p:spPr>
            <a:xfrm>
              <a:off x="1676400" y="1270000"/>
              <a:ext cx="5994400" cy="20256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7B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Text Box 7">
              <a:extLst>
                <a:ext uri="{FF2B5EF4-FFF2-40B4-BE49-F238E27FC236}">
                  <a16:creationId xmlns:a16="http://schemas.microsoft.com/office/drawing/2014/main" id="{1F0BFDDA-CE4C-4852-8ADA-787771E4A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154" y="2838928"/>
              <a:ext cx="1313259" cy="3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红球</a:t>
              </a:r>
              <a:r>
                <a:rPr lang="en-US" altLang="zh-CN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58</a:t>
              </a: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18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sp>
          <p:nvSpPr>
            <p:cNvPr id="145" name="Text Box 7">
              <a:extLst>
                <a:ext uri="{FF2B5EF4-FFF2-40B4-BE49-F238E27FC236}">
                  <a16:creationId xmlns:a16="http://schemas.microsoft.com/office/drawing/2014/main" id="{721401A5-A6F1-4CE3-9C25-FC9F671F9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563" y="2838928"/>
              <a:ext cx="1313260" cy="3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蓝球</a:t>
              </a:r>
              <a:r>
                <a:rPr lang="en-US" altLang="zh-CN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15</a:t>
              </a: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18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sp>
          <p:nvSpPr>
            <p:cNvPr id="146" name="Text Box 7">
              <a:extLst>
                <a:ext uri="{FF2B5EF4-FFF2-40B4-BE49-F238E27FC236}">
                  <a16:creationId xmlns:a16="http://schemas.microsoft.com/office/drawing/2014/main" id="{7A1EB39B-8DF2-4CA8-AE9C-F0C72937F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0250" y="2838928"/>
              <a:ext cx="1100750" cy="3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黄球</a:t>
              </a:r>
              <a:r>
                <a:rPr lang="en-US" altLang="zh-CN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10</a:t>
              </a: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18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A60C763-FC9C-4015-BBAF-36D12D914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947" y="1311143"/>
              <a:ext cx="4527550" cy="159253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>
            <a:extLst>
              <a:ext uri="{FF2B5EF4-FFF2-40B4-BE49-F238E27FC236}">
                <a16:creationId xmlns:a16="http://schemas.microsoft.com/office/drawing/2014/main" id="{724AF9C9-AD31-4706-86D7-3EF8A723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944" y="0"/>
            <a:ext cx="135731" cy="4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700" b="1">
              <a:ea typeface="楷体_GB2312"/>
              <a:cs typeface="楷体_GB2312"/>
              <a:sym typeface="Calibri" panose="020F0502020204030204" pitchFamily="34" charset="0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1A8AA5F0-795E-4A14-855B-DB74912083E2}"/>
              </a:ext>
            </a:extLst>
          </p:cNvPr>
          <p:cNvGrpSpPr/>
          <p:nvPr/>
        </p:nvGrpSpPr>
        <p:grpSpPr>
          <a:xfrm>
            <a:off x="465350" y="516019"/>
            <a:ext cx="1663997" cy="480463"/>
            <a:chOff x="1196480" y="446639"/>
            <a:chExt cx="1663997" cy="480463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7BC1EB8D-DD2A-40FC-A35A-7E9A3E96D7E1}"/>
                </a:ext>
              </a:extLst>
            </p:cNvPr>
            <p:cNvGrpSpPr/>
            <p:nvPr/>
          </p:nvGrpSpPr>
          <p:grpSpPr>
            <a:xfrm>
              <a:off x="1196480" y="454038"/>
              <a:ext cx="1663997" cy="473064"/>
              <a:chOff x="1542232" y="666658"/>
              <a:chExt cx="1173875" cy="333725"/>
            </a:xfrm>
          </p:grpSpPr>
          <p:sp>
            <p:nvSpPr>
              <p:cNvPr id="102" name="圆角矩形 1">
                <a:extLst>
                  <a:ext uri="{FF2B5EF4-FFF2-40B4-BE49-F238E27FC236}">
                    <a16:creationId xmlns:a16="http://schemas.microsoft.com/office/drawing/2014/main" id="{AC6F9085-58DB-4E1E-AC71-4A84B07E317C}"/>
                  </a:ext>
                </a:extLst>
              </p:cNvPr>
              <p:cNvSpPr/>
              <p:nvPr/>
            </p:nvSpPr>
            <p:spPr bwMode="auto">
              <a:xfrm>
                <a:off x="1542232" y="666658"/>
                <a:ext cx="1173875" cy="333725"/>
              </a:xfrm>
              <a:prstGeom prst="roundRect">
                <a:avLst>
                  <a:gd name="adj" fmla="val 16667"/>
                </a:avLst>
              </a:prstGeom>
              <a:solidFill>
                <a:srgbClr val="87BE6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95A6F70D-FEFB-47E0-8629-A359916788A5}"/>
                  </a:ext>
                </a:extLst>
              </p:cNvPr>
              <p:cNvSpPr/>
              <p:nvPr/>
            </p:nvSpPr>
            <p:spPr>
              <a:xfrm>
                <a:off x="2607033" y="692411"/>
                <a:ext cx="74506" cy="74506"/>
              </a:xfrm>
              <a:prstGeom prst="ellipse">
                <a:avLst/>
              </a:prstGeom>
              <a:solidFill>
                <a:srgbClr val="D4F2F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D71C7A45-2B94-46EA-AFEE-B912871B7BAC}"/>
                </a:ext>
              </a:extLst>
            </p:cNvPr>
            <p:cNvSpPr/>
            <p:nvPr/>
          </p:nvSpPr>
          <p:spPr>
            <a:xfrm>
              <a:off x="1320591" y="446639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</a:p>
          </p:txBody>
        </p:sp>
      </p:grpSp>
      <p:pic>
        <p:nvPicPr>
          <p:cNvPr id="113" name="图片 112">
            <a:extLst>
              <a:ext uri="{FF2B5EF4-FFF2-40B4-BE49-F238E27FC236}">
                <a16:creationId xmlns:a16="http://schemas.microsoft.com/office/drawing/2014/main" id="{1A8DAA88-DAD2-4CEB-AA80-7D28F16E8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49" y="3288069"/>
            <a:ext cx="1210768" cy="1197804"/>
          </a:xfrm>
          <a:prstGeom prst="rect">
            <a:avLst/>
          </a:prstGeom>
        </p:spPr>
      </p:pic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1ECF1D70-CEAB-42E7-9A65-EE6DBE9F7D00}"/>
              </a:ext>
            </a:extLst>
          </p:cNvPr>
          <p:cNvGrpSpPr/>
          <p:nvPr/>
        </p:nvGrpSpPr>
        <p:grpSpPr>
          <a:xfrm>
            <a:off x="2365753" y="3655724"/>
            <a:ext cx="2175767" cy="443762"/>
            <a:chOff x="2189884" y="3316413"/>
            <a:chExt cx="1849493" cy="443762"/>
          </a:xfrm>
        </p:grpSpPr>
        <p:sp>
          <p:nvSpPr>
            <p:cNvPr id="208" name="对话气泡: 圆角矩形 207">
              <a:extLst>
                <a:ext uri="{FF2B5EF4-FFF2-40B4-BE49-F238E27FC236}">
                  <a16:creationId xmlns:a16="http://schemas.microsoft.com/office/drawing/2014/main" id="{39329DFA-3693-4D21-96F3-869A9B7073A9}"/>
                </a:ext>
              </a:extLst>
            </p:cNvPr>
            <p:cNvSpPr/>
            <p:nvPr/>
          </p:nvSpPr>
          <p:spPr>
            <a:xfrm>
              <a:off x="2201593" y="3335146"/>
              <a:ext cx="1818352" cy="425029"/>
            </a:xfrm>
            <a:prstGeom prst="wedgeRoundRectCallout">
              <a:avLst>
                <a:gd name="adj1" fmla="val -62770"/>
                <a:gd name="adj2" fmla="val 14284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/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3C937F5C-C241-483F-8057-D7D9496707FD}"/>
                </a:ext>
              </a:extLst>
            </p:cNvPr>
            <p:cNvSpPr/>
            <p:nvPr/>
          </p:nvSpPr>
          <p:spPr>
            <a:xfrm>
              <a:off x="2189884" y="3316413"/>
              <a:ext cx="1849493" cy="412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红球和黄球比呢？</a:t>
              </a:r>
            </a:p>
          </p:txBody>
        </p: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E7F2EA82-FF5F-4228-AC11-5E0DAC3BDF04}"/>
              </a:ext>
            </a:extLst>
          </p:cNvPr>
          <p:cNvGrpSpPr/>
          <p:nvPr/>
        </p:nvGrpSpPr>
        <p:grpSpPr>
          <a:xfrm>
            <a:off x="4947920" y="3655724"/>
            <a:ext cx="2087881" cy="413282"/>
            <a:chOff x="2000128" y="3316413"/>
            <a:chExt cx="1774786" cy="413282"/>
          </a:xfrm>
        </p:grpSpPr>
        <p:sp>
          <p:nvSpPr>
            <p:cNvPr id="211" name="对话气泡: 圆角矩形 210">
              <a:extLst>
                <a:ext uri="{FF2B5EF4-FFF2-40B4-BE49-F238E27FC236}">
                  <a16:creationId xmlns:a16="http://schemas.microsoft.com/office/drawing/2014/main" id="{25B88315-520D-4312-AB5E-3C35C7A5A62D}"/>
                </a:ext>
              </a:extLst>
            </p:cNvPr>
            <p:cNvSpPr/>
            <p:nvPr/>
          </p:nvSpPr>
          <p:spPr>
            <a:xfrm>
              <a:off x="2026577" y="3335146"/>
              <a:ext cx="1702177" cy="394549"/>
            </a:xfrm>
            <a:prstGeom prst="wedgeRoundRectCallout">
              <a:avLst>
                <a:gd name="adj1" fmla="val 60536"/>
                <a:gd name="adj2" fmla="val 6470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800"/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DF860CFB-F74E-49D1-B23C-9D73EE0085D6}"/>
                </a:ext>
              </a:extLst>
            </p:cNvPr>
            <p:cNvSpPr/>
            <p:nvPr/>
          </p:nvSpPr>
          <p:spPr>
            <a:xfrm>
              <a:off x="2000128" y="3316413"/>
              <a:ext cx="1774786" cy="380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红球比黄球多得多。</a:t>
              </a:r>
            </a:p>
          </p:txBody>
        </p:sp>
      </p:grpSp>
      <p:pic>
        <p:nvPicPr>
          <p:cNvPr id="213" name="图片 212">
            <a:extLst>
              <a:ext uri="{FF2B5EF4-FFF2-40B4-BE49-F238E27FC236}">
                <a16:creationId xmlns:a16="http://schemas.microsoft.com/office/drawing/2014/main" id="{7C1A7710-0E39-4085-A1F6-AE012728E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215" y="3261398"/>
            <a:ext cx="1234818" cy="1234818"/>
          </a:xfrm>
          <a:prstGeom prst="rect">
            <a:avLst/>
          </a:prstGeom>
        </p:spPr>
      </p:pic>
      <p:grpSp>
        <p:nvGrpSpPr>
          <p:cNvPr id="97" name="组合 96">
            <a:extLst>
              <a:ext uri="{FF2B5EF4-FFF2-40B4-BE49-F238E27FC236}">
                <a16:creationId xmlns:a16="http://schemas.microsoft.com/office/drawing/2014/main" id="{3E6F77CF-5C59-4591-9E60-5E63539D0C68}"/>
              </a:ext>
            </a:extLst>
          </p:cNvPr>
          <p:cNvGrpSpPr/>
          <p:nvPr/>
        </p:nvGrpSpPr>
        <p:grpSpPr>
          <a:xfrm>
            <a:off x="1574800" y="1180478"/>
            <a:ext cx="5994400" cy="2025650"/>
            <a:chOff x="1676400" y="1270000"/>
            <a:chExt cx="5994400" cy="2025650"/>
          </a:xfrm>
        </p:grpSpPr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4DDBA6BF-4096-4069-8911-34F5B6CF662D}"/>
                </a:ext>
              </a:extLst>
            </p:cNvPr>
            <p:cNvSpPr/>
            <p:nvPr/>
          </p:nvSpPr>
          <p:spPr>
            <a:xfrm>
              <a:off x="1676400" y="1270000"/>
              <a:ext cx="5994400" cy="20256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7B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Text Box 7">
              <a:extLst>
                <a:ext uri="{FF2B5EF4-FFF2-40B4-BE49-F238E27FC236}">
                  <a16:creationId xmlns:a16="http://schemas.microsoft.com/office/drawing/2014/main" id="{BE76667A-DEB5-4CE8-97BD-4A8E474D4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154" y="2838928"/>
              <a:ext cx="1313259" cy="3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红球</a:t>
              </a:r>
              <a:r>
                <a:rPr lang="en-US" altLang="zh-CN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58</a:t>
              </a: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18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sp>
          <p:nvSpPr>
            <p:cNvPr id="100" name="Text Box 7">
              <a:extLst>
                <a:ext uri="{FF2B5EF4-FFF2-40B4-BE49-F238E27FC236}">
                  <a16:creationId xmlns:a16="http://schemas.microsoft.com/office/drawing/2014/main" id="{45E1479D-5FE2-4276-B521-87F871B6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563" y="2838928"/>
              <a:ext cx="1313260" cy="3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蓝球</a:t>
              </a:r>
              <a:r>
                <a:rPr lang="en-US" altLang="zh-CN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15</a:t>
              </a: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18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sp>
          <p:nvSpPr>
            <p:cNvPr id="101" name="Text Box 7">
              <a:extLst>
                <a:ext uri="{FF2B5EF4-FFF2-40B4-BE49-F238E27FC236}">
                  <a16:creationId xmlns:a16="http://schemas.microsoft.com/office/drawing/2014/main" id="{69A60BAA-7E33-4386-A597-B7B1DB9CC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0250" y="2838928"/>
              <a:ext cx="1100750" cy="34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黄球</a:t>
              </a:r>
              <a:r>
                <a:rPr lang="en-US" altLang="zh-CN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10</a:t>
              </a:r>
              <a:r>
                <a:rPr lang="zh-CN" altLang="en-US" sz="18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18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67A218ED-08C3-4979-B4E7-2173517F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947" y="1311143"/>
              <a:ext cx="4527550" cy="1592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433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7">
            <a:extLst>
              <a:ext uri="{FF2B5EF4-FFF2-40B4-BE49-F238E27FC236}">
                <a16:creationId xmlns:a16="http://schemas.microsoft.com/office/drawing/2014/main" id="{5D90A113-973E-4A6E-963D-A2BF429F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711" y="3631722"/>
            <a:ext cx="5706024" cy="3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rPr>
              <a:t>用“多一些、少一些、多得多、少得多”说一说。</a:t>
            </a:r>
            <a:endParaRPr lang="zh-CN" altLang="zh-CN" sz="20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/>
              <a:sym typeface="Calibri" panose="020F0502020204030204" pitchFamily="34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FD322D26-456B-49C0-A870-15DCCCC2503C}"/>
              </a:ext>
            </a:extLst>
          </p:cNvPr>
          <p:cNvGrpSpPr/>
          <p:nvPr/>
        </p:nvGrpSpPr>
        <p:grpSpPr>
          <a:xfrm>
            <a:off x="568609" y="516019"/>
            <a:ext cx="1329247" cy="480463"/>
            <a:chOff x="1531230" y="446639"/>
            <a:chExt cx="1329247" cy="480463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B41C62F0-61E2-411B-A19D-063076948C34}"/>
                </a:ext>
              </a:extLst>
            </p:cNvPr>
            <p:cNvGrpSpPr/>
            <p:nvPr/>
          </p:nvGrpSpPr>
          <p:grpSpPr>
            <a:xfrm>
              <a:off x="1531230" y="454038"/>
              <a:ext cx="1329247" cy="473064"/>
              <a:chOff x="1778383" y="666658"/>
              <a:chExt cx="937724" cy="333725"/>
            </a:xfrm>
          </p:grpSpPr>
          <p:sp>
            <p:nvSpPr>
              <p:cNvPr id="72" name="圆角矩形 1">
                <a:extLst>
                  <a:ext uri="{FF2B5EF4-FFF2-40B4-BE49-F238E27FC236}">
                    <a16:creationId xmlns:a16="http://schemas.microsoft.com/office/drawing/2014/main" id="{FDC019F8-9C1D-4E14-938C-2A78B6FA079C}"/>
                  </a:ext>
                </a:extLst>
              </p:cNvPr>
              <p:cNvSpPr/>
              <p:nvPr/>
            </p:nvSpPr>
            <p:spPr bwMode="auto">
              <a:xfrm>
                <a:off x="1778383" y="666658"/>
                <a:ext cx="937724" cy="333725"/>
              </a:xfrm>
              <a:prstGeom prst="roundRect">
                <a:avLst>
                  <a:gd name="adj" fmla="val 16667"/>
                </a:avLst>
              </a:prstGeom>
              <a:solidFill>
                <a:srgbClr val="87BE6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B3D5886E-B933-4261-B255-10F15F3A760E}"/>
                  </a:ext>
                </a:extLst>
              </p:cNvPr>
              <p:cNvSpPr/>
              <p:nvPr/>
            </p:nvSpPr>
            <p:spPr>
              <a:xfrm>
                <a:off x="2607033" y="692411"/>
                <a:ext cx="74506" cy="74506"/>
              </a:xfrm>
              <a:prstGeom prst="ellipse">
                <a:avLst/>
              </a:prstGeom>
              <a:solidFill>
                <a:srgbClr val="D4F2F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7CD3575-1347-4A65-864D-EFE695380461}"/>
                </a:ext>
              </a:extLst>
            </p:cNvPr>
            <p:cNvSpPr/>
            <p:nvPr/>
          </p:nvSpPr>
          <p:spPr>
            <a:xfrm>
              <a:off x="1617354" y="446639"/>
              <a:ext cx="1107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做一做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F8BD65D-2345-4C60-ABC7-14FDA8AC4C99}"/>
              </a:ext>
            </a:extLst>
          </p:cNvPr>
          <p:cNvGrpSpPr/>
          <p:nvPr/>
        </p:nvGrpSpPr>
        <p:grpSpPr>
          <a:xfrm>
            <a:off x="1031875" y="1262623"/>
            <a:ext cx="7080250" cy="1898703"/>
            <a:chOff x="1031875" y="1262623"/>
            <a:chExt cx="7080250" cy="1898703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FF4D5454-C452-4BDB-BF4C-C03BDA19B8D7}"/>
                </a:ext>
              </a:extLst>
            </p:cNvPr>
            <p:cNvSpPr/>
            <p:nvPr/>
          </p:nvSpPr>
          <p:spPr>
            <a:xfrm>
              <a:off x="1031875" y="1262623"/>
              <a:ext cx="7080250" cy="18987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7BE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8841DD8-6248-4993-A24D-B1AE59C09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" t="16339" r="2161"/>
            <a:stretch/>
          </p:blipFill>
          <p:spPr>
            <a:xfrm>
              <a:off x="1481292" y="1363520"/>
              <a:ext cx="6181415" cy="1387909"/>
            </a:xfrm>
            <a:prstGeom prst="rect">
              <a:avLst/>
            </a:prstGeom>
          </p:spPr>
        </p:pic>
        <p:sp>
          <p:nvSpPr>
            <p:cNvPr id="4158" name="Text Box 7">
              <a:extLst>
                <a:ext uri="{FF2B5EF4-FFF2-40B4-BE49-F238E27FC236}">
                  <a16:creationId xmlns:a16="http://schemas.microsoft.com/office/drawing/2014/main" id="{684C93F2-C0B6-4B04-84CA-1BC5E241C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591" y="2606550"/>
              <a:ext cx="895022" cy="37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_GB2312"/>
                  <a:sym typeface="Calibri" panose="020F0502020204030204" pitchFamily="34" charset="0"/>
                </a:rPr>
                <a:t>25</a:t>
              </a:r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sp>
          <p:nvSpPr>
            <p:cNvPr id="122" name="Text Box 7">
              <a:extLst>
                <a:ext uri="{FF2B5EF4-FFF2-40B4-BE49-F238E27FC236}">
                  <a16:creationId xmlns:a16="http://schemas.microsoft.com/office/drawing/2014/main" id="{9BC971AB-3492-481A-98B3-9FC4B62E0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086" y="2606550"/>
              <a:ext cx="895022" cy="37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_GB2312"/>
                  <a:sym typeface="Calibri" panose="020F0502020204030204" pitchFamily="34" charset="0"/>
                </a:rPr>
                <a:t>30</a:t>
              </a:r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  <p:sp>
          <p:nvSpPr>
            <p:cNvPr id="245" name="Text Box 7">
              <a:extLst>
                <a:ext uri="{FF2B5EF4-FFF2-40B4-BE49-F238E27FC236}">
                  <a16:creationId xmlns:a16="http://schemas.microsoft.com/office/drawing/2014/main" id="{A8236EEF-B3E4-4DD4-AEC2-A1D98BA1A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932" y="2606550"/>
              <a:ext cx="895022" cy="37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_GB2312"/>
                  <a:sym typeface="Calibri" panose="020F0502020204030204" pitchFamily="34" charset="0"/>
                </a:rPr>
                <a:t>65</a:t>
              </a:r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_GB2312"/>
                  <a:sym typeface="Calibri" panose="020F0502020204030204" pitchFamily="34" charset="0"/>
                </a:rPr>
                <a:t>个</a:t>
              </a:r>
              <a:endParaRPr lang="zh-CN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70E7A1C-ADB0-4389-86AA-5699F23D6FCF}"/>
              </a:ext>
            </a:extLst>
          </p:cNvPr>
          <p:cNvSpPr/>
          <p:nvPr/>
        </p:nvSpPr>
        <p:spPr>
          <a:xfrm>
            <a:off x="2813538" y="1025954"/>
            <a:ext cx="3467687" cy="3243591"/>
          </a:xfrm>
          <a:prstGeom prst="roundRect">
            <a:avLst>
              <a:gd name="adj" fmla="val 6624"/>
            </a:avLst>
          </a:prstGeom>
          <a:solidFill>
            <a:schemeClr val="bg1"/>
          </a:solidFill>
          <a:ln>
            <a:solidFill>
              <a:srgbClr val="87B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29161-6483-45BA-94EA-0B7AAB1C0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9" y="1213849"/>
            <a:ext cx="27238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桃子比苹果少一些。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DE1B9-14D0-44CB-9075-E51AD3CD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9" y="1691435"/>
            <a:ext cx="244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桃子比梨少得多。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98B2E-5C77-4B2E-99F6-B1FCA435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9" y="2169021"/>
            <a:ext cx="27238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苹果比桃子多一些。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7897A-B0D9-41B6-8DDA-AEFD222F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9" y="2646607"/>
            <a:ext cx="244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苹果比梨少得多。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EEF40-128B-4C3A-9D69-2F284BD5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9" y="3124193"/>
            <a:ext cx="244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梨比桃子多得多。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41AD0-BB4B-4A7B-960F-2CF64920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99" y="3601781"/>
            <a:ext cx="244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梨比苹果多得多。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F97B86B-2AE3-4247-9AFE-F41DB025724B}"/>
              </a:ext>
            </a:extLst>
          </p:cNvPr>
          <p:cNvGrpSpPr/>
          <p:nvPr/>
        </p:nvGrpSpPr>
        <p:grpSpPr>
          <a:xfrm>
            <a:off x="465350" y="516019"/>
            <a:ext cx="1663997" cy="480463"/>
            <a:chOff x="1196480" y="446639"/>
            <a:chExt cx="1663997" cy="48046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3725FBC-8A8C-4AAD-81E9-E70AD5CC7539}"/>
                </a:ext>
              </a:extLst>
            </p:cNvPr>
            <p:cNvGrpSpPr/>
            <p:nvPr/>
          </p:nvGrpSpPr>
          <p:grpSpPr>
            <a:xfrm>
              <a:off x="1196480" y="454038"/>
              <a:ext cx="1663997" cy="473064"/>
              <a:chOff x="1542232" y="666658"/>
              <a:chExt cx="1173875" cy="333725"/>
            </a:xfrm>
          </p:grpSpPr>
          <p:sp>
            <p:nvSpPr>
              <p:cNvPr id="11" name="圆角矩形 1">
                <a:extLst>
                  <a:ext uri="{FF2B5EF4-FFF2-40B4-BE49-F238E27FC236}">
                    <a16:creationId xmlns:a16="http://schemas.microsoft.com/office/drawing/2014/main" id="{417D8FBA-FF1E-415A-ADB6-AE3307A5001C}"/>
                  </a:ext>
                </a:extLst>
              </p:cNvPr>
              <p:cNvSpPr/>
              <p:nvPr/>
            </p:nvSpPr>
            <p:spPr bwMode="auto">
              <a:xfrm>
                <a:off x="1542232" y="666658"/>
                <a:ext cx="1173875" cy="333725"/>
              </a:xfrm>
              <a:prstGeom prst="roundRect">
                <a:avLst>
                  <a:gd name="adj" fmla="val 16667"/>
                </a:avLst>
              </a:prstGeom>
              <a:solidFill>
                <a:srgbClr val="87BE6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2F7C4C5B-69F8-4CFC-A4C0-01B0A67F3AC5}"/>
                  </a:ext>
                </a:extLst>
              </p:cNvPr>
              <p:cNvSpPr/>
              <p:nvPr/>
            </p:nvSpPr>
            <p:spPr>
              <a:xfrm>
                <a:off x="2607033" y="692411"/>
                <a:ext cx="74506" cy="74506"/>
              </a:xfrm>
              <a:prstGeom prst="ellipse">
                <a:avLst/>
              </a:prstGeom>
              <a:solidFill>
                <a:srgbClr val="D4F2F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F5BAA72-2475-4C82-8AA2-EF70EC11C3C0}"/>
                </a:ext>
              </a:extLst>
            </p:cNvPr>
            <p:cNvSpPr/>
            <p:nvPr/>
          </p:nvSpPr>
          <p:spPr>
            <a:xfrm>
              <a:off x="1320591" y="446639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探究新知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F97B86B-2AE3-4247-9AFE-F41DB025724B}"/>
              </a:ext>
            </a:extLst>
          </p:cNvPr>
          <p:cNvGrpSpPr/>
          <p:nvPr/>
        </p:nvGrpSpPr>
        <p:grpSpPr>
          <a:xfrm>
            <a:off x="465350" y="516019"/>
            <a:ext cx="1663997" cy="480463"/>
            <a:chOff x="1196480" y="446639"/>
            <a:chExt cx="1663997" cy="48046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3725FBC-8A8C-4AAD-81E9-E70AD5CC7539}"/>
                </a:ext>
              </a:extLst>
            </p:cNvPr>
            <p:cNvGrpSpPr/>
            <p:nvPr/>
          </p:nvGrpSpPr>
          <p:grpSpPr>
            <a:xfrm>
              <a:off x="1196480" y="454038"/>
              <a:ext cx="1663997" cy="473064"/>
              <a:chOff x="1542232" y="666658"/>
              <a:chExt cx="1173875" cy="333725"/>
            </a:xfrm>
          </p:grpSpPr>
          <p:sp>
            <p:nvSpPr>
              <p:cNvPr id="11" name="圆角矩形 1">
                <a:extLst>
                  <a:ext uri="{FF2B5EF4-FFF2-40B4-BE49-F238E27FC236}">
                    <a16:creationId xmlns:a16="http://schemas.microsoft.com/office/drawing/2014/main" id="{417D8FBA-FF1E-415A-ADB6-AE3307A5001C}"/>
                  </a:ext>
                </a:extLst>
              </p:cNvPr>
              <p:cNvSpPr/>
              <p:nvPr/>
            </p:nvSpPr>
            <p:spPr bwMode="auto">
              <a:xfrm>
                <a:off x="1542232" y="666658"/>
                <a:ext cx="1173875" cy="333725"/>
              </a:xfrm>
              <a:prstGeom prst="roundRect">
                <a:avLst>
                  <a:gd name="adj" fmla="val 16667"/>
                </a:avLst>
              </a:prstGeom>
              <a:solidFill>
                <a:srgbClr val="87BE6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2F7C4C5B-69F8-4CFC-A4C0-01B0A67F3AC5}"/>
                  </a:ext>
                </a:extLst>
              </p:cNvPr>
              <p:cNvSpPr/>
              <p:nvPr/>
            </p:nvSpPr>
            <p:spPr>
              <a:xfrm>
                <a:off x="2607033" y="692411"/>
                <a:ext cx="74506" cy="74506"/>
              </a:xfrm>
              <a:prstGeom prst="ellipse">
                <a:avLst/>
              </a:prstGeom>
              <a:solidFill>
                <a:srgbClr val="D4F2F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F5BAA72-2475-4C82-8AA2-EF70EC11C3C0}"/>
                </a:ext>
              </a:extLst>
            </p:cNvPr>
            <p:cNvSpPr/>
            <p:nvPr/>
          </p:nvSpPr>
          <p:spPr>
            <a:xfrm>
              <a:off x="1320592" y="44663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巩固应用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4048583-839F-488D-BE54-1AF1032B0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099" y="2390775"/>
            <a:ext cx="2444349" cy="1827212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734D360D-B46D-46F6-9B03-E5680F4F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62" y="1120928"/>
            <a:ext cx="3647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在合适的答案下面画“</a:t>
            </a:r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√</a:t>
            </a:r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E10ED90-82F9-420F-A499-C23E7EDBD2C2}"/>
              </a:ext>
            </a:extLst>
          </p:cNvPr>
          <p:cNvGrpSpPr/>
          <p:nvPr/>
        </p:nvGrpSpPr>
        <p:grpSpPr>
          <a:xfrm>
            <a:off x="2846900" y="1569388"/>
            <a:ext cx="3450199" cy="573156"/>
            <a:chOff x="3527691" y="1663124"/>
            <a:chExt cx="3450199" cy="573156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E269517D-4671-4803-B2E1-38CB33881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699" y="1803910"/>
              <a:ext cx="31341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   各吃了多少只害虫？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A5637C9-E35A-4E0F-936C-3C1AEF1D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691" y="1796498"/>
              <a:ext cx="454199" cy="43797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E5489ED-C45D-4F5D-A0C6-5EDBAEEE9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127" y="1663124"/>
              <a:ext cx="443385" cy="573156"/>
            </a:xfrm>
            <a:prstGeom prst="rect">
              <a:avLst/>
            </a:prstGeom>
          </p:spPr>
        </p:pic>
      </p:grpSp>
      <p:graphicFrame>
        <p:nvGraphicFramePr>
          <p:cNvPr id="28" name="表格 28">
            <a:extLst>
              <a:ext uri="{FF2B5EF4-FFF2-40B4-BE49-F238E27FC236}">
                <a16:creationId xmlns:a16="http://schemas.microsoft.com/office/drawing/2014/main" id="{3E3761CE-1FCB-430E-9FB7-BEA6F7CBF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17986"/>
              </p:ext>
            </p:extLst>
          </p:nvPr>
        </p:nvGraphicFramePr>
        <p:xfrm>
          <a:off x="3672786" y="2384641"/>
          <a:ext cx="4568608" cy="179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152">
                  <a:extLst>
                    <a:ext uri="{9D8B030D-6E8A-4147-A177-3AD203B41FA5}">
                      <a16:colId xmlns:a16="http://schemas.microsoft.com/office/drawing/2014/main" val="2000440445"/>
                    </a:ext>
                  </a:extLst>
                </a:gridCol>
                <a:gridCol w="1142152">
                  <a:extLst>
                    <a:ext uri="{9D8B030D-6E8A-4147-A177-3AD203B41FA5}">
                      <a16:colId xmlns:a16="http://schemas.microsoft.com/office/drawing/2014/main" val="468351589"/>
                    </a:ext>
                  </a:extLst>
                </a:gridCol>
                <a:gridCol w="1142152">
                  <a:extLst>
                    <a:ext uri="{9D8B030D-6E8A-4147-A177-3AD203B41FA5}">
                      <a16:colId xmlns:a16="http://schemas.microsoft.com/office/drawing/2014/main" val="2535967197"/>
                    </a:ext>
                  </a:extLst>
                </a:gridCol>
                <a:gridCol w="1142152">
                  <a:extLst>
                    <a:ext uri="{9D8B030D-6E8A-4147-A177-3AD203B41FA5}">
                      <a16:colId xmlns:a16="http://schemas.microsoft.com/office/drawing/2014/main" val="692158111"/>
                    </a:ext>
                  </a:extLst>
                </a:gridCol>
              </a:tblGrid>
              <a:tr h="453809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80</a:t>
                      </a:r>
                      <a:endParaRPr lang="zh-CN" altLang="en-US" sz="20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</a:t>
                      </a:r>
                      <a:endParaRPr lang="zh-CN" altLang="en-US" sz="20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endParaRPr lang="zh-CN" altLang="en-US" sz="20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5247"/>
                  </a:ext>
                </a:extLst>
              </a:tr>
              <a:tr h="668794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46959"/>
                  </a:ext>
                </a:extLst>
              </a:tr>
              <a:tr h="668794"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>
                        <a:solidFill>
                          <a:schemeClr val="bg2">
                            <a:lumMod val="1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757598"/>
                  </a:ext>
                </a:extLst>
              </a:tr>
            </a:tbl>
          </a:graphicData>
        </a:graphic>
      </p:graphicFrame>
      <p:grpSp>
        <p:nvGrpSpPr>
          <p:cNvPr id="35" name="组合 34">
            <a:extLst>
              <a:ext uri="{FF2B5EF4-FFF2-40B4-BE49-F238E27FC236}">
                <a16:creationId xmlns:a16="http://schemas.microsoft.com/office/drawing/2014/main" id="{4074F8DF-5B1C-42F2-BEF7-16CAE92A9EA9}"/>
              </a:ext>
            </a:extLst>
          </p:cNvPr>
          <p:cNvGrpSpPr/>
          <p:nvPr/>
        </p:nvGrpSpPr>
        <p:grpSpPr>
          <a:xfrm>
            <a:off x="3708319" y="2959745"/>
            <a:ext cx="1043756" cy="437978"/>
            <a:chOff x="3536869" y="3140720"/>
            <a:chExt cx="1043756" cy="43797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A787DD8-5165-4C00-AAE3-5247D09DD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69" y="3140720"/>
              <a:ext cx="454199" cy="437978"/>
            </a:xfrm>
            <a:prstGeom prst="rect">
              <a:avLst/>
            </a:prstGeom>
          </p:spPr>
        </p:pic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7E96C916-2E49-4864-93BF-CFED246E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2998" y="3166864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小豆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1A6CFD6-7B48-440E-BD53-24931F74681C}"/>
              </a:ext>
            </a:extLst>
          </p:cNvPr>
          <p:cNvGrpSpPr/>
          <p:nvPr/>
        </p:nvGrpSpPr>
        <p:grpSpPr>
          <a:xfrm>
            <a:off x="3791414" y="3620298"/>
            <a:ext cx="960661" cy="465514"/>
            <a:chOff x="3619964" y="3147223"/>
            <a:chExt cx="960661" cy="465514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6B798A4C-9DAA-46B3-9924-DA5814BB5E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93" r="7065"/>
            <a:stretch/>
          </p:blipFill>
          <p:spPr>
            <a:xfrm>
              <a:off x="3619964" y="3147223"/>
              <a:ext cx="393236" cy="465514"/>
            </a:xfrm>
            <a:prstGeom prst="rect">
              <a:avLst/>
            </a:prstGeom>
          </p:spPr>
        </p:pic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861C6BEC-CF1D-424E-A124-D3519C991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2998" y="3166864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>
                  <a:solidFill>
                    <a:schemeClr val="bg2">
                      <a:lumMod val="10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小跳</a:t>
              </a:r>
            </a:p>
          </p:txBody>
        </p:sp>
      </p:grpSp>
      <p:sp>
        <p:nvSpPr>
          <p:cNvPr id="21" name="矩形 5">
            <a:extLst>
              <a:ext uri="{FF2B5EF4-FFF2-40B4-BE49-F238E27FC236}">
                <a16:creationId xmlns:a16="http://schemas.microsoft.com/office/drawing/2014/main" id="{2537F323-DDCE-4735-8169-4E7CD8873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268" y="286908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81E323F0-8883-4119-BAEA-A8FD540A0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168" y="3534573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C00000"/>
                </a:solidFill>
                <a:latin typeface="+mj-ea"/>
                <a:ea typeface="+mj-ea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648489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>
        <a:spAutoFit/>
      </a:bodyPr>
      <a:lstStyle>
        <a:defPPr algn="ctr">
          <a:defRPr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144</Words>
  <Application>Microsoft Office PowerPoint</Application>
  <PresentationFormat>全屏显示(16:9)</PresentationFormat>
  <Paragraphs>36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黑体</vt:lpstr>
      <vt:lpstr>楷体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74</cp:revision>
  <dcterms:created xsi:type="dcterms:W3CDTF">2018-11-06T07:38:45Z</dcterms:created>
  <dcterms:modified xsi:type="dcterms:W3CDTF">2019-12-05T05:44:51Z</dcterms:modified>
</cp:coreProperties>
</file>