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63" r:id="rId3"/>
    <p:sldId id="266" r:id="rId4"/>
    <p:sldId id="257" r:id="rId5"/>
    <p:sldId id="259" r:id="rId6"/>
    <p:sldId id="265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FCC"/>
    <a:srgbClr val="FFDE67"/>
    <a:srgbClr val="19917D"/>
    <a:srgbClr val="FFC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26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8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0BB2-D1A6-4E75-AD98-B5B78A41419E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FEC56-11EF-476D-81E0-19E8D599BA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淘知学堂3年级数学课件知识讲解模版首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淘知学堂3年级数学课件知识讲解模版首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淘知学堂3年级数学课件知识讲解模版中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8" name="圆角矩形 7"/>
          <p:cNvSpPr/>
          <p:nvPr userDrawn="1"/>
        </p:nvSpPr>
        <p:spPr>
          <a:xfrm>
            <a:off x="285720" y="-38086"/>
            <a:ext cx="8572560" cy="142876"/>
          </a:xfrm>
          <a:prstGeom prst="roundRect">
            <a:avLst/>
          </a:prstGeom>
          <a:solidFill>
            <a:srgbClr val="FFD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kern="1200">
              <a:solidFill>
                <a:prstClr val="white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9" name="圆角矩形 8"/>
          <p:cNvSpPr/>
          <p:nvPr userDrawn="1"/>
        </p:nvSpPr>
        <p:spPr>
          <a:xfrm>
            <a:off x="285720" y="5045384"/>
            <a:ext cx="8572560" cy="142876"/>
          </a:xfrm>
          <a:prstGeom prst="roundRect">
            <a:avLst/>
          </a:prstGeom>
          <a:solidFill>
            <a:srgbClr val="B1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kern="1200">
              <a:solidFill>
                <a:prstClr val="white"/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淘知学堂3年级数学课件知识讲解模版尾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3997" cy="51434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淘知学堂3年级数学课件知识讲解模版中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285720" y="-38086"/>
            <a:ext cx="8572560" cy="142876"/>
          </a:xfrm>
          <a:prstGeom prst="roundRect">
            <a:avLst/>
          </a:prstGeom>
          <a:solidFill>
            <a:srgbClr val="FFD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285720" y="5045384"/>
            <a:ext cx="8572560" cy="142876"/>
          </a:xfrm>
          <a:prstGeom prst="roundRect">
            <a:avLst/>
          </a:prstGeom>
          <a:solidFill>
            <a:srgbClr val="B1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82B8FDF-7DB1-4F6D-9166-AC280B64739B}" type="datetimeFigureOut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l" rtl="0"/>
              <a:t>2015/12/17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761D77-0CC9-4F5F-B35D-5658FE74025F}" type="slidenum">
              <a:rPr lang="zh-CN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algn="r" rtl="0"/>
              <a:t>‹#›</a:t>
            </a:fld>
            <a:endParaRPr lang="zh-CN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淘知学堂3年级数学课件知识讲解模版尾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3997" cy="51434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8FDF-7DB1-4F6D-9166-AC280B64739B}" type="datetimeFigureOut">
              <a:rPr lang="zh-CN" altLang="en-US" smtClean="0"/>
              <a:pPr/>
              <a:t>2015/12/17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2B8FDF-7DB1-4F6D-9166-AC280B64739B}" type="datetimeFigureOut">
              <a:rPr lang="zh-CN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rtl="0"/>
              <a:t>2015/12/17</a:t>
            </a:fld>
            <a:endParaRPr lang="zh-CN" altLang="en-US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zh-CN" altLang="en-US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8761D77-0CC9-4F5F-B35D-5658FE74025F}" type="slidenum">
              <a:rPr lang="zh-CN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rPr>
              <a:pPr rtl="0"/>
              <a:t>‹#›</a:t>
            </a:fld>
            <a:endParaRPr lang="zh-CN" altLang="en-US" kern="1200">
              <a:solidFill>
                <a:prstClr val="black">
                  <a:tint val="75000"/>
                </a:prstClr>
              </a:solidFill>
              <a:latin typeface="Calibri"/>
              <a:ea typeface="宋体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Users\jx\Desktop\417645427\PPT\BS1S_22_&#12304;&#31532;2&#29256;&#12305;_&#20943;&#27861;&#30340;&#24847;&#20041;&#21644;&#35745;&#31639;&#26041;&#27861;_&#29579;&#23588;&#20339;_2015.12.17\&#22823;&#39118;&#29255;&#27573;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标题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193" y="285734"/>
            <a:ext cx="5931001" cy="1635270"/>
          </a:xfrm>
          <a:prstGeom prst="rect">
            <a:avLst/>
          </a:prstGeom>
        </p:spPr>
      </p:pic>
      <p:pic>
        <p:nvPicPr>
          <p:cNvPr id="9" name="图片 8" descr="小男孩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857370"/>
            <a:ext cx="1023612" cy="1145835"/>
          </a:xfrm>
          <a:prstGeom prst="rect">
            <a:avLst/>
          </a:prstGeom>
        </p:spPr>
      </p:pic>
      <p:pic>
        <p:nvPicPr>
          <p:cNvPr id="10" name="图片 9" descr="小女孩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1571618"/>
            <a:ext cx="893751" cy="1100002"/>
          </a:xfrm>
          <a:prstGeom prst="rect">
            <a:avLst/>
          </a:prstGeom>
        </p:spPr>
      </p:pic>
      <p:pic>
        <p:nvPicPr>
          <p:cNvPr id="5" name="图片 4" descr="黑板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2285998"/>
            <a:ext cx="2500330" cy="2532303"/>
          </a:xfrm>
          <a:prstGeom prst="rect">
            <a:avLst/>
          </a:prstGeom>
        </p:spPr>
      </p:pic>
      <p:pic>
        <p:nvPicPr>
          <p:cNvPr id="6" name="图片 5" descr="铅笔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4155794"/>
            <a:ext cx="1397919" cy="787170"/>
          </a:xfrm>
          <a:prstGeom prst="rect">
            <a:avLst/>
          </a:prstGeom>
          <a:effectLst/>
        </p:spPr>
      </p:pic>
      <p:pic>
        <p:nvPicPr>
          <p:cNvPr id="7" name="图片 6" descr="三角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71934" y="3235513"/>
            <a:ext cx="2357454" cy="12722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 descr="橡皮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83751" y="2862949"/>
            <a:ext cx="834510" cy="7606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圆规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720000">
            <a:off x="7520354" y="2285998"/>
            <a:ext cx="895416" cy="23909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 descr="主讲人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43174" y="2000246"/>
            <a:ext cx="3811809" cy="977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869" y="1145272"/>
            <a:ext cx="2923453" cy="2422289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3731351" y="1472472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166906" y="1629202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581680" y="1428742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698449" y="828665"/>
            <a:ext cx="484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1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16468" y="960283"/>
            <a:ext cx="484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2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593805" y="785800"/>
            <a:ext cx="484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3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928926" y="1285866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607587" y="1285866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286248" y="1285866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964909" y="1285866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643570" y="1285866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 rot="16200000" flipH="1">
            <a:off x="4823117" y="1285866"/>
            <a:ext cx="714380" cy="428628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16200000" flipH="1">
            <a:off x="5502862" y="1285867"/>
            <a:ext cx="714380" cy="428628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28926" y="303240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>
                <a:latin typeface="黑体" pitchFamily="49" charset="-122"/>
                <a:ea typeface="黑体" pitchFamily="49" charset="-122"/>
              </a:rPr>
              <a:t>还剩多少个苹果</a:t>
            </a:r>
            <a:r>
              <a:rPr lang="zh-CN" altLang="en-US" sz="3000" dirty="0" smtClean="0">
                <a:latin typeface="Dotum" pitchFamily="34" charset="-127"/>
                <a:ea typeface="Dotum" pitchFamily="34" charset="-127"/>
              </a:rPr>
              <a:t>？</a:t>
            </a:r>
            <a:endParaRPr lang="zh-CN" altLang="en-US" sz="3000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3036083" y="2143122"/>
            <a:ext cx="3071834" cy="646331"/>
            <a:chOff x="4921570" y="1853981"/>
            <a:chExt cx="3071834" cy="646331"/>
          </a:xfrm>
        </p:grpSpPr>
        <p:sp>
          <p:nvSpPr>
            <p:cNvPr id="43" name="圆角矩形 42"/>
            <p:cNvSpPr/>
            <p:nvPr/>
          </p:nvSpPr>
          <p:spPr>
            <a:xfrm>
              <a:off x="4929190" y="1857370"/>
              <a:ext cx="3000396" cy="642942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1570" y="1853981"/>
              <a:ext cx="30718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从总数量中去掉一部分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，求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还剩多少可以用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减法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计算</a:t>
              </a:r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。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375632" y="3121780"/>
            <a:ext cx="484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5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56969" y="3121780"/>
            <a:ext cx="4876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-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330612" y="3121780"/>
            <a:ext cx="4876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2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842824" y="3121780"/>
            <a:ext cx="958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Dotum" pitchFamily="34" charset="-127"/>
                <a:ea typeface="Dotum" pitchFamily="34" charset="-127"/>
              </a:rPr>
              <a:t>= 3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43570" y="209056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Dotum" pitchFamily="34" charset="-127"/>
                <a:ea typeface="Dotum" pitchFamily="34" charset="-127"/>
              </a:rPr>
              <a:t>5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4968372" y="209056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Dotum" pitchFamily="34" charset="-127"/>
                <a:ea typeface="Dotum" pitchFamily="34" charset="-127"/>
              </a:rPr>
              <a:t>4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293175" y="209056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Dotum" pitchFamily="34" charset="-127"/>
                <a:ea typeface="Dotum" pitchFamily="34" charset="-127"/>
              </a:rPr>
              <a:t>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04729" y="4143386"/>
            <a:ext cx="2696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读作：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5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减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等于</a:t>
            </a:r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40669" y="291679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去掉的</a:t>
            </a:r>
            <a:endParaRPr lang="zh-CN" altLang="en-US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3714" y="29167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总数</a:t>
            </a:r>
            <a:endParaRPr lang="zh-CN" altLang="en-US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7786" y="291679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剩下的</a:t>
            </a:r>
            <a:endParaRPr lang="zh-CN" altLang="en-US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2" name="组合 48"/>
          <p:cNvGrpSpPr/>
          <p:nvPr/>
        </p:nvGrpSpPr>
        <p:grpSpPr>
          <a:xfrm>
            <a:off x="3776552" y="3614919"/>
            <a:ext cx="642942" cy="542084"/>
            <a:chOff x="2115400" y="3479663"/>
            <a:chExt cx="642942" cy="542084"/>
          </a:xfrm>
        </p:grpSpPr>
        <p:sp>
          <p:nvSpPr>
            <p:cNvPr id="35" name="TextBox 34"/>
            <p:cNvSpPr txBox="1"/>
            <p:nvPr/>
          </p:nvSpPr>
          <p:spPr>
            <a:xfrm>
              <a:off x="2115400" y="3652415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减号</a:t>
              </a:r>
              <a:endParaRPr lang="zh-CN" altLang="en-US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rot="5400000">
              <a:off x="2322497" y="3586026"/>
              <a:ext cx="214314" cy="1588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jx\Desktop\417645427\PPT\BS1S_22_【第2版】_减法的意义和计算方法_王尤佳_2015.12.17\苹果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7183" y="1714496"/>
            <a:ext cx="489026" cy="449265"/>
          </a:xfrm>
          <a:prstGeom prst="rect">
            <a:avLst/>
          </a:prstGeom>
          <a:noFill/>
        </p:spPr>
      </p:pic>
      <p:pic>
        <p:nvPicPr>
          <p:cNvPr id="1027" name="Picture 3" descr="C:\Users\jx\Desktop\417645427\PPT\BS1S_22_【第2版】_减法的意义和计算方法_王尤佳_2015.12.17\苹果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6035" y="1850405"/>
            <a:ext cx="449263" cy="349870"/>
          </a:xfrm>
          <a:prstGeom prst="rect">
            <a:avLst/>
          </a:prstGeom>
          <a:noFill/>
        </p:spPr>
      </p:pic>
      <p:cxnSp>
        <p:nvCxnSpPr>
          <p:cNvPr id="13" name="直接连接符 12"/>
          <p:cNvCxnSpPr/>
          <p:nvPr/>
        </p:nvCxnSpPr>
        <p:spPr>
          <a:xfrm rot="16200000" flipH="1">
            <a:off x="3713339" y="3068900"/>
            <a:ext cx="360000" cy="21431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16200000" flipH="1">
            <a:off x="5297256" y="3075175"/>
            <a:ext cx="360000" cy="21431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大风片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357158" y="464345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-4.93827E-7 C 0.00435 0.01142 0.00469 0.02562 0.00626 0.03889 C 0.0066 0.05772 0.00487 0.09661 0.00938 0.12037 C 0.01129 0.15 0.01147 0.17963 0.0125 0.20926 C 0.01441 0.20401 0.01563 0.19753 0.02084 0.20556 C 0.02258 0.20803 0.02223 0.21297 0.02292 0.21667 C 0.02327 0.21852 0.02397 0.22222 0.02397 0.22222 " pathEditMode="relative" ptsTypes="ffffffA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87 -1.85185E-6 C 0.00347 0.0071 0.00347 0.0142 0.00503 0.02222 C 0.0092 0.07438 0.00295 0.13025 0.01024 0.18148 C 0.01198 0.19321 0.01007 0.21235 0.01753 0.21667 C 0.02205 0.21142 0.02569 0.20525 0.03003 0.2 C 0.03229 0.19414 0.03403 0.18457 0.03628 0.1963 C 0.03316 0.21296 0.03524 0.2 0.03524 0.23704 " pathEditMode="relative" ptsTypes="ffffffA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9" grpId="0" animBg="1"/>
      <p:bldP spid="20" grpId="0" animBg="1"/>
      <p:bldP spid="21" grpId="0" animBg="1"/>
      <p:bldP spid="22" grpId="0" animBg="1"/>
      <p:bldP spid="26" grpId="0"/>
      <p:bldP spid="31" grpId="0"/>
      <p:bldP spid="31" grpId="1"/>
      <p:bldP spid="32" grpId="0"/>
      <p:bldP spid="33" grpId="0"/>
      <p:bldP spid="34" grpId="0"/>
      <p:bldP spid="38" grpId="0"/>
      <p:bldP spid="39" grpId="0"/>
      <p:bldP spid="40" grpId="0"/>
      <p:bldP spid="41" grpId="0"/>
      <p:bldP spid="41" grpId="1"/>
      <p:bldP spid="36" grpId="0"/>
      <p:bldP spid="36" grpId="1"/>
      <p:bldP spid="37" grpId="0"/>
      <p:bldP spid="37" grpId="1"/>
      <p:bldP spid="42" grpId="0"/>
      <p:bldP spid="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071802" y="500048"/>
            <a:ext cx="3357586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ts val="2600"/>
              </a:lnSpc>
            </a:pP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用</a:t>
            </a:r>
            <a:r>
              <a:rPr lang="en-US" sz="2400" dirty="0" smtClean="0">
                <a:latin typeface="Dotum" pitchFamily="34" charset="-127"/>
                <a:ea typeface="Dotum" pitchFamily="34" charset="-127"/>
              </a:rPr>
              <a:t>5-2=3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解决实际问题</a:t>
            </a:r>
          </a:p>
        </p:txBody>
      </p:sp>
      <p:pic>
        <p:nvPicPr>
          <p:cNvPr id="5" name="图片 4" descr="3K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70" y="1571618"/>
            <a:ext cx="4725624" cy="2500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图片 5" descr="未标题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962" y="2006355"/>
            <a:ext cx="714380" cy="559285"/>
          </a:xfrm>
          <a:prstGeom prst="rect">
            <a:avLst/>
          </a:prstGeom>
        </p:spPr>
      </p:pic>
      <p:pic>
        <p:nvPicPr>
          <p:cNvPr id="7" name="图片 6" descr="未标题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3065" y="1785933"/>
            <a:ext cx="922534" cy="500066"/>
          </a:xfrm>
          <a:prstGeom prst="rect">
            <a:avLst/>
          </a:prstGeom>
        </p:spPr>
      </p:pic>
      <p:pic>
        <p:nvPicPr>
          <p:cNvPr id="8" name="图片 7" descr="饼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6314" y="1714494"/>
            <a:ext cx="1000132" cy="982502"/>
          </a:xfrm>
          <a:prstGeom prst="rect">
            <a:avLst/>
          </a:prstGeom>
        </p:spPr>
      </p:pic>
      <p:pic>
        <p:nvPicPr>
          <p:cNvPr id="9" name="图片 8" descr="饼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1714494"/>
            <a:ext cx="1000132" cy="982502"/>
          </a:xfrm>
          <a:prstGeom prst="rect">
            <a:avLst/>
          </a:prstGeom>
        </p:spPr>
      </p:pic>
      <p:pic>
        <p:nvPicPr>
          <p:cNvPr id="10" name="图片 9" descr="饼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206" y="1714494"/>
            <a:ext cx="1000132" cy="982502"/>
          </a:xfrm>
          <a:prstGeom prst="rect">
            <a:avLst/>
          </a:prstGeom>
        </p:spPr>
      </p:pic>
      <p:pic>
        <p:nvPicPr>
          <p:cNvPr id="11" name="图片 10" descr="饼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29256" y="2928940"/>
            <a:ext cx="1000132" cy="982502"/>
          </a:xfrm>
          <a:prstGeom prst="rect">
            <a:avLst/>
          </a:prstGeom>
        </p:spPr>
      </p:pic>
      <p:pic>
        <p:nvPicPr>
          <p:cNvPr id="12" name="图片 11" descr="饼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2928940"/>
            <a:ext cx="1000132" cy="98250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17E-6 L 0.05052 -0.1054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5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2079E-7 L 0.09462 -0.14004 " pathEditMode="relative" ptsTypes="AA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45537" y="1671141"/>
            <a:ext cx="7547684" cy="646331"/>
            <a:chOff x="894810" y="1486832"/>
            <a:chExt cx="7547684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1291766" y="1486832"/>
              <a:ext cx="71507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 smtClean="0">
                  <a:latin typeface="楷体" pitchFamily="49" charset="-122"/>
                  <a:ea typeface="楷体" pitchFamily="49" charset="-122"/>
                </a:rPr>
                <a:t> 总数里去掉一部分，求剩下的可以用</a:t>
              </a:r>
              <a:r>
                <a:rPr lang="zh-CN" altLang="en-US" sz="2400" dirty="0" smtClean="0">
                  <a:latin typeface="楷体" pitchFamily="49" charset="-122"/>
                  <a:ea typeface="楷体" pitchFamily="49" charset="-122"/>
                </a:rPr>
                <a:t>减法计算。</a:t>
              </a:r>
              <a:endParaRPr lang="zh-CN" altLang="en-US" sz="2400" dirty="0" smtClean="0"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894810" y="1591675"/>
              <a:ext cx="6505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zh-CN" altLang="en-US" sz="2400" dirty="0" smtClean="0">
                  <a:solidFill>
                    <a:prstClr val="black"/>
                  </a:solidFill>
                  <a:latin typeface="楷体" pitchFamily="49" charset="-122"/>
                  <a:ea typeface="楷体" pitchFamily="49" charset="-122"/>
                </a:rPr>
                <a:t>从</a:t>
              </a:r>
              <a:endParaRPr lang="zh-CN" altLang="en-US" sz="2400" dirty="0"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10" name="圆角矩形 9"/>
          <p:cNvSpPr/>
          <p:nvPr/>
        </p:nvSpPr>
        <p:spPr>
          <a:xfrm>
            <a:off x="817178" y="721425"/>
            <a:ext cx="1303200" cy="63587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9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859072" y="759601"/>
            <a:ext cx="428550" cy="4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857224" y="714751"/>
            <a:ext cx="1210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200" dirty="0" smtClean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总 结</a:t>
            </a:r>
            <a:endParaRPr lang="zh-CN" altLang="en-US" sz="3200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45537" y="2314336"/>
            <a:ext cx="7675575" cy="1107996"/>
            <a:chOff x="894810" y="1487085"/>
            <a:chExt cx="7675575" cy="1107996"/>
          </a:xfrm>
        </p:grpSpPr>
        <p:sp>
          <p:nvSpPr>
            <p:cNvPr id="9" name="TextBox 8"/>
            <p:cNvSpPr txBox="1"/>
            <p:nvPr/>
          </p:nvSpPr>
          <p:spPr>
            <a:xfrm>
              <a:off x="1120051" y="1487085"/>
              <a:ext cx="745033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 smtClean="0">
                  <a:latin typeface="楷体" pitchFamily="49" charset="-122"/>
                  <a:ea typeface="楷体" pitchFamily="49" charset="-122"/>
                </a:rPr>
                <a:t>  算</a:t>
              </a:r>
              <a:r>
                <a:rPr lang="en-US" altLang="zh-CN" sz="2400" dirty="0" smtClean="0">
                  <a:latin typeface="Dotum" pitchFamily="34" charset="-127"/>
                  <a:ea typeface="Dotum" pitchFamily="34" charset="-127"/>
                </a:rPr>
                <a:t>5</a:t>
              </a:r>
              <a:r>
                <a:rPr lang="zh-CN" altLang="en-US" sz="2400" dirty="0" smtClean="0">
                  <a:latin typeface="楷体" pitchFamily="49" charset="-122"/>
                  <a:ea typeface="楷体" pitchFamily="49" charset="-122"/>
                </a:rPr>
                <a:t>以内的减法时，可以用点数、画图、倒数等方法求得结果。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94810" y="1591675"/>
              <a:ext cx="6505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zh-CN" altLang="en-US" sz="2400" dirty="0" smtClean="0">
                  <a:latin typeface="楷体" pitchFamily="49" charset="-122"/>
                  <a:ea typeface="楷体" pitchFamily="49" charset="-122"/>
                </a:rPr>
                <a:t>计</a:t>
              </a:r>
              <a:endParaRPr lang="zh-CN" altLang="en-US" sz="2400" dirty="0">
                <a:latin typeface="楷体" pitchFamily="49" charset="-122"/>
                <a:ea typeface="楷体" pitchFamily="49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Administrator\Desktop\圆规-尾图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07852" y="1845447"/>
            <a:ext cx="500065" cy="932997"/>
          </a:xfrm>
          <a:prstGeom prst="rect">
            <a:avLst/>
          </a:prstGeom>
          <a:noFill/>
        </p:spPr>
      </p:pic>
      <p:pic>
        <p:nvPicPr>
          <p:cNvPr id="5" name="图片 4" descr="谢谢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1857370"/>
            <a:ext cx="3649273" cy="993250"/>
          </a:xfrm>
          <a:prstGeom prst="rect">
            <a:avLst/>
          </a:prstGeom>
        </p:spPr>
      </p:pic>
      <p:pic>
        <p:nvPicPr>
          <p:cNvPr id="6" name="图片 5" descr="格尺-尾图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2387" y="1928808"/>
            <a:ext cx="377009" cy="888315"/>
          </a:xfrm>
          <a:prstGeom prst="rect">
            <a:avLst/>
          </a:prstGeom>
        </p:spPr>
      </p:pic>
      <p:pic>
        <p:nvPicPr>
          <p:cNvPr id="8" name="图片 7" descr="三角板-尾图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9853" y="2357436"/>
            <a:ext cx="662077" cy="534116"/>
          </a:xfrm>
          <a:prstGeom prst="rect">
            <a:avLst/>
          </a:prstGeom>
        </p:spPr>
      </p:pic>
      <p:pic>
        <p:nvPicPr>
          <p:cNvPr id="7" name="图片 6" descr="铅笔-尾图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2319165"/>
            <a:ext cx="640495" cy="360663"/>
          </a:xfrm>
          <a:prstGeom prst="rect">
            <a:avLst/>
          </a:prstGeom>
        </p:spPr>
      </p:pic>
      <p:grpSp>
        <p:nvGrpSpPr>
          <p:cNvPr id="2" name="组合 8"/>
          <p:cNvGrpSpPr/>
          <p:nvPr/>
        </p:nvGrpSpPr>
        <p:grpSpPr>
          <a:xfrm>
            <a:off x="3757606" y="4266259"/>
            <a:ext cx="1785950" cy="307777"/>
            <a:chOff x="3829044" y="4266259"/>
            <a:chExt cx="1785950" cy="307777"/>
          </a:xfrm>
        </p:grpSpPr>
        <p:sp>
          <p:nvSpPr>
            <p:cNvPr id="11" name="剪去单角的矩形 10"/>
            <p:cNvSpPr/>
            <p:nvPr/>
          </p:nvSpPr>
          <p:spPr>
            <a:xfrm>
              <a:off x="3829044" y="4269434"/>
              <a:ext cx="1785950" cy="285752"/>
            </a:xfrm>
            <a:prstGeom prst="snip1Rect">
              <a:avLst/>
            </a:prstGeom>
            <a:solidFill>
              <a:srgbClr val="33CC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kern="1200">
                <a:solidFill>
                  <a:prstClr val="white"/>
                </a:solidFill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07939" y="4266259"/>
              <a:ext cx="16594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zh-CN" altLang="en-US" sz="1400" kern="1200" dirty="0">
                  <a:solidFill>
                    <a:prstClr val="black"/>
                  </a:solidFill>
                  <a:latin typeface="方正卡通简体" pitchFamily="65" charset="-122"/>
                  <a:ea typeface="方正卡通简体" pitchFamily="65" charset="-122"/>
                  <a:cs typeface="+mn-cs"/>
                </a:rPr>
                <a:t>课件</a:t>
              </a:r>
              <a:r>
                <a:rPr lang="zh-CN" altLang="en-US" sz="1400" kern="1200">
                  <a:solidFill>
                    <a:prstClr val="black"/>
                  </a:solidFill>
                  <a:latin typeface="方正卡通简体" pitchFamily="65" charset="-122"/>
                  <a:ea typeface="方正卡通简体" pitchFamily="65" charset="-122"/>
                  <a:cs typeface="+mn-cs"/>
                </a:rPr>
                <a:t>设计</a:t>
              </a:r>
              <a:r>
                <a:rPr lang="zh-CN" altLang="en-US" sz="1400" kern="1200" smtClean="0">
                  <a:solidFill>
                    <a:prstClr val="black"/>
                  </a:solidFill>
                  <a:latin typeface="方正卡通简体" pitchFamily="65" charset="-122"/>
                  <a:ea typeface="方正卡通简体" pitchFamily="65" charset="-122"/>
                  <a:cs typeface="+mn-cs"/>
                </a:rPr>
                <a:t>：周周</a:t>
              </a:r>
              <a:endParaRPr lang="zh-CN" altLang="en-US" sz="1400" kern="1200" dirty="0">
                <a:solidFill>
                  <a:prstClr val="black"/>
                </a:solidFill>
                <a:latin typeface="方正卡通简体" pitchFamily="65" charset="-122"/>
                <a:ea typeface="方正卡通简体" pitchFamily="65" charset="-122"/>
                <a:cs typeface="+mn-cs"/>
              </a:endParaRPr>
            </a:p>
          </p:txBody>
        </p:sp>
      </p:grpSp>
      <p:pic>
        <p:nvPicPr>
          <p:cNvPr id="13" name="Picture 2" descr="D:\2015工作\那剑天\蜗牛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 flipH="1">
            <a:off x="3136932" y="4214824"/>
            <a:ext cx="661170" cy="406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97531E-6 L 0.24601 1.97531E-6 " pathEditMode="relative" rAng="0" ptsTypes="AA">
                                      <p:cBhvr>
                                        <p:cTn id="42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94</Words>
  <Application>Microsoft Office PowerPoint</Application>
  <PresentationFormat>全屏显示(16:9)</PresentationFormat>
  <Paragraphs>24</Paragraphs>
  <Slides>5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</vt:lpstr>
      <vt:lpstr>1_Office 主题</vt:lpstr>
      <vt:lpstr>幻灯片 1</vt:lpstr>
      <vt:lpstr>幻灯片 2</vt:lpstr>
      <vt:lpstr>幻灯片 3</vt:lpstr>
      <vt:lpstr>幻灯片 4</vt:lpstr>
      <vt:lpstr>幻灯片 5</vt:lpstr>
    </vt:vector>
  </TitlesOfParts>
  <Company>QBPC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xb21cn</dc:creator>
  <cp:lastModifiedBy>jx</cp:lastModifiedBy>
  <cp:revision>128</cp:revision>
  <dcterms:created xsi:type="dcterms:W3CDTF">2015-07-27T07:08:19Z</dcterms:created>
  <dcterms:modified xsi:type="dcterms:W3CDTF">2015-12-17T08:58:05Z</dcterms:modified>
</cp:coreProperties>
</file>