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2" r:id="rId7"/>
    <p:sldId id="270" r:id="rId8"/>
    <p:sldId id="271" r:id="rId9"/>
    <p:sldId id="272" r:id="rId10"/>
    <p:sldId id="258" r:id="rId11"/>
    <p:sldId id="25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A7D"/>
    <a:srgbClr val="FEF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06"/>
            <a:ext cx="9153525" cy="686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4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F3E1-681D-4955-A18B-B222E9167DA7}" type="datetimeFigureOut">
              <a:rPr lang="zh-CN" altLang="en-US" smtClean="0"/>
              <a:t>2018/6/8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BEEA-9C59-4DCB-AF23-AEFF6BDC8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44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F3E1-681D-4955-A18B-B222E9167DA7}" type="datetimeFigureOut">
              <a:rPr lang="zh-CN" altLang="en-US" smtClean="0"/>
              <a:t>2018/6/8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BEEA-9C59-4DCB-AF23-AEFF6BDC8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65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15" name="Picture 4" descr="C:\Documents and Settings\Administrator\桌面\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0" y="1041"/>
            <a:ext cx="9190035" cy="105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0" y="6715903"/>
            <a:ext cx="9144000" cy="142097"/>
          </a:xfrm>
          <a:prstGeom prst="rect">
            <a:avLst/>
          </a:prstGeom>
          <a:solidFill>
            <a:srgbClr val="62B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6" name="矩形 15"/>
          <p:cNvSpPr/>
          <p:nvPr userDrawn="1"/>
        </p:nvSpPr>
        <p:spPr>
          <a:xfrm>
            <a:off x="0" y="0"/>
            <a:ext cx="9144000" cy="1205653"/>
          </a:xfrm>
          <a:prstGeom prst="rect">
            <a:avLst/>
          </a:prstGeom>
          <a:solidFill>
            <a:srgbClr val="FEFE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</p:spTree>
    <p:extLst>
      <p:ext uri="{BB962C8B-B14F-4D97-AF65-F5344CB8AC3E}">
        <p14:creationId xmlns:p14="http://schemas.microsoft.com/office/powerpoint/2010/main" val="612657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F3E1-681D-4955-A18B-B222E9167DA7}" type="datetimeFigureOut">
              <a:rPr lang="zh-CN" altLang="en-US" smtClean="0"/>
              <a:t>2018/6/8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BEEA-9C59-4DCB-AF23-AEFF6BDC8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99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F3E1-681D-4955-A18B-B222E9167DA7}" type="datetimeFigureOut">
              <a:rPr lang="zh-CN" altLang="en-US" smtClean="0"/>
              <a:t>2018/6/8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BEEA-9C59-4DCB-AF23-AEFF6BDC8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90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F3E1-681D-4955-A18B-B222E9167DA7}" type="datetimeFigureOut">
              <a:rPr lang="zh-CN" altLang="en-US" smtClean="0"/>
              <a:t>2018/6/8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BEEA-9C59-4DCB-AF23-AEFF6BDC8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93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5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58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F3E1-681D-4955-A18B-B222E9167DA7}" type="datetimeFigureOut">
              <a:rPr lang="zh-CN" altLang="en-US" smtClean="0"/>
              <a:t>2018/6/8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BEEA-9C59-4DCB-AF23-AEFF6BDC8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31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F3E1-681D-4955-A18B-B222E9167DA7}" type="datetimeFigureOut">
              <a:rPr lang="zh-CN" altLang="en-US" smtClean="0"/>
              <a:t>2018/6/8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BEEA-9C59-4DCB-AF23-AEFF6BDC8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61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F3E1-681D-4955-A18B-B222E9167DA7}" type="datetimeFigureOut">
              <a:rPr lang="zh-CN" altLang="en-US" smtClean="0"/>
              <a:t>2018/6/8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BEEA-9C59-4DCB-AF23-AEFF6BDC8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25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4F3E1-681D-4955-A18B-B222E9167DA7}" type="datetimeFigureOut">
              <a:rPr lang="zh-CN" altLang="en-US" smtClean="0"/>
              <a:t>2018/6/8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3BEEA-9C59-4DCB-AF23-AEFF6BDC8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71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8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9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0" y="1038141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 smtClean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《</a:t>
            </a:r>
            <a:r>
              <a:rPr lang="zh-CN" altLang="en-US" sz="2600" dirty="0" smtClean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乌鸦喝水</a:t>
            </a:r>
            <a:r>
              <a:rPr lang="en-US" altLang="zh-CN" sz="2600" dirty="0" smtClean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》</a:t>
            </a:r>
            <a:r>
              <a:rPr lang="zh-CN" altLang="en-US" sz="2600" dirty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教学资料链接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095750" y="1882333"/>
            <a:ext cx="952500" cy="959382"/>
            <a:chOff x="5239123" y="1842146"/>
            <a:chExt cx="511595" cy="515292"/>
          </a:xfrm>
        </p:grpSpPr>
        <p:sp>
          <p:nvSpPr>
            <p:cNvPr id="25" name="矩形 24"/>
            <p:cNvSpPr/>
            <p:nvPr/>
          </p:nvSpPr>
          <p:spPr>
            <a:xfrm>
              <a:off x="5239123" y="1842146"/>
              <a:ext cx="511595" cy="515292"/>
            </a:xfrm>
            <a:prstGeom prst="rect">
              <a:avLst/>
            </a:prstGeom>
            <a:solidFill>
              <a:srgbClr val="BAD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721" y="1871611"/>
              <a:ext cx="458398" cy="458399"/>
            </a:xfrm>
            <a:prstGeom prst="rect">
              <a:avLst/>
            </a:prstGeom>
          </p:spPr>
        </p:pic>
      </p:grpSp>
      <p:sp>
        <p:nvSpPr>
          <p:cNvPr id="27" name="文本框 26"/>
          <p:cNvSpPr txBox="1"/>
          <p:nvPr/>
        </p:nvSpPr>
        <p:spPr>
          <a:xfrm>
            <a:off x="774257" y="3047241"/>
            <a:ext cx="118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0055AB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教学资料</a:t>
            </a:r>
            <a:endParaRPr lang="zh-CN" altLang="en-US" dirty="0">
              <a:solidFill>
                <a:srgbClr val="0055AB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979697" y="2864458"/>
            <a:ext cx="6509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导学案</a:t>
            </a:r>
            <a:r>
              <a:rPr lang="zh-CN" altLang="en-US" dirty="0" smtClean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设计　教案设计　教学实录　预习</a:t>
            </a:r>
            <a:r>
              <a:rPr lang="zh-CN" altLang="en-US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卡</a:t>
            </a:r>
            <a:r>
              <a:rPr lang="zh-CN" altLang="en-US" dirty="0" smtClean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设计　活动</a:t>
            </a:r>
            <a:r>
              <a:rPr lang="zh-CN" altLang="en-US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卡</a:t>
            </a:r>
            <a:r>
              <a:rPr lang="zh-CN" altLang="en-US" dirty="0" smtClean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设计　课时测评　课外积累</a:t>
            </a:r>
            <a:endParaRPr lang="zh-CN" altLang="en-US" dirty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774258" y="4275123"/>
            <a:ext cx="7417242" cy="0"/>
          </a:xfrm>
          <a:prstGeom prst="line">
            <a:avLst/>
          </a:prstGeom>
          <a:ln w="12700">
            <a:solidFill>
              <a:srgbClr val="E4482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774257" y="5678576"/>
            <a:ext cx="114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0055AB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学习工具</a:t>
            </a:r>
            <a:endParaRPr lang="zh-CN" altLang="en-US" dirty="0">
              <a:solidFill>
                <a:srgbClr val="0055AB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921117" y="5686196"/>
            <a:ext cx="6587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生字笔顺演示　课文词语</a:t>
            </a:r>
            <a:r>
              <a:rPr lang="zh-CN" altLang="en-US" dirty="0" smtClean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听写　</a:t>
            </a:r>
            <a:r>
              <a:rPr lang="zh-CN" altLang="en-US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课文原声</a:t>
            </a:r>
            <a:r>
              <a:rPr lang="zh-CN" altLang="en-US" dirty="0" smtClean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朗读　</a:t>
            </a:r>
            <a:r>
              <a:rPr lang="zh-CN" altLang="en-US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课文类文</a:t>
            </a:r>
            <a:r>
              <a:rPr lang="zh-CN" altLang="en-US" dirty="0" smtClean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阅读</a:t>
            </a:r>
            <a:endParaRPr lang="zh-CN" altLang="en-US" dirty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095750" y="4530320"/>
            <a:ext cx="952500" cy="959382"/>
            <a:chOff x="5239123" y="1842146"/>
            <a:chExt cx="511595" cy="515292"/>
          </a:xfrm>
        </p:grpSpPr>
        <p:sp>
          <p:nvSpPr>
            <p:cNvPr id="33" name="矩形 32"/>
            <p:cNvSpPr/>
            <p:nvPr/>
          </p:nvSpPr>
          <p:spPr>
            <a:xfrm>
              <a:off x="5239123" y="1842146"/>
              <a:ext cx="511595" cy="515292"/>
            </a:xfrm>
            <a:prstGeom prst="rect">
              <a:avLst/>
            </a:prstGeom>
            <a:solidFill>
              <a:srgbClr val="BAD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721" y="1871611"/>
              <a:ext cx="458398" cy="458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64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15482" y="22912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乌  鸦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50496" y="22912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到  处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85510" y="22912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办  法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20523" y="22912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旁  边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15482" y="349386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许  多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50496" y="349386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石  子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85510" y="349386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放  进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20523" y="349386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找  出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15482" y="469653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看  见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50496" y="469653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  只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85510" y="469653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升  高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20523" y="469653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想  出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22024" y="2303421"/>
            <a:ext cx="1299990" cy="522226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415482" y="22912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乌  鸦</a:t>
            </a:r>
            <a:endParaRPr lang="zh-CN" altLang="en-US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66861" y="2269826"/>
            <a:ext cx="678562" cy="522226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761211" y="22912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处</a:t>
            </a:r>
          </a:p>
        </p:txBody>
      </p:sp>
      <p:sp>
        <p:nvSpPr>
          <p:cNvPr id="18" name="矩形 17"/>
          <p:cNvSpPr/>
          <p:nvPr/>
        </p:nvSpPr>
        <p:spPr>
          <a:xfrm>
            <a:off x="4792450" y="2258345"/>
            <a:ext cx="678562" cy="522226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885510" y="22912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办</a:t>
            </a:r>
            <a:endParaRPr lang="zh-CN" altLang="en-US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03643" y="2289263"/>
            <a:ext cx="678562" cy="522226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620523" y="22912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旁</a:t>
            </a:r>
            <a:endParaRPr lang="zh-CN" altLang="en-US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81141" y="3479682"/>
            <a:ext cx="1146905" cy="522226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415482" y="349386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许  多</a:t>
            </a:r>
            <a:endParaRPr lang="zh-CN" altLang="en-US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64352" y="3479954"/>
            <a:ext cx="678562" cy="522226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150496" y="34938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石</a:t>
            </a:r>
            <a:endParaRPr lang="zh-CN" altLang="en-US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862456" y="3479410"/>
            <a:ext cx="1184877" cy="522226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885510" y="349386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  进</a:t>
            </a:r>
            <a:endParaRPr lang="zh-CN" altLang="en-US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620560" y="3485214"/>
            <a:ext cx="1171049" cy="522226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6620523" y="349386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找  出</a:t>
            </a:r>
            <a:endParaRPr lang="zh-CN" altLang="en-US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80468" y="4673757"/>
            <a:ext cx="678562" cy="522226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2028281" y="469653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见</a:t>
            </a:r>
            <a:endParaRPr lang="zh-CN" altLang="en-US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79691" y="4662914"/>
            <a:ext cx="678562" cy="522226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766049" y="469653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</a:t>
            </a:r>
            <a:endParaRPr lang="zh-CN" altLang="en-US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434722" y="4678337"/>
            <a:ext cx="678562" cy="522226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501063" y="469653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11691" y="311149"/>
            <a:ext cx="1539799" cy="1150148"/>
            <a:chOff x="391219" y="899682"/>
            <a:chExt cx="1539799" cy="1150148"/>
          </a:xfrm>
        </p:grpSpPr>
        <p:grpSp>
          <p:nvGrpSpPr>
            <p:cNvPr id="37" name="组合 36"/>
            <p:cNvGrpSpPr/>
            <p:nvPr/>
          </p:nvGrpSpPr>
          <p:grpSpPr>
            <a:xfrm>
              <a:off x="391219" y="899682"/>
              <a:ext cx="1539799" cy="1150148"/>
              <a:chOff x="323528" y="197439"/>
              <a:chExt cx="1539798" cy="1150148"/>
            </a:xfrm>
          </p:grpSpPr>
          <p:pic>
            <p:nvPicPr>
              <p:cNvPr id="39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0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45" name="矩形 44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8FBB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/>
                </a:p>
              </p:txBody>
            </p:sp>
            <p:sp>
              <p:nvSpPr>
                <p:cNvPr id="46" name="燕尾形 45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8FBB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1" name="燕尾形 40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8FB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4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197439"/>
                <a:ext cx="127246" cy="7151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8" name="矩形 37"/>
            <p:cNvSpPr/>
            <p:nvPr/>
          </p:nvSpPr>
          <p:spPr>
            <a:xfrm>
              <a:off x="684066" y="1631131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认一认</a:t>
              </a:r>
            </a:p>
          </p:txBody>
        </p:sp>
      </p:grpSp>
      <p:sp>
        <p:nvSpPr>
          <p:cNvPr id="49" name="矩形 48"/>
          <p:cNvSpPr/>
          <p:nvPr/>
        </p:nvSpPr>
        <p:spPr>
          <a:xfrm>
            <a:off x="7189753" y="4696533"/>
            <a:ext cx="601856" cy="522226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6620523" y="469653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  </a:t>
            </a:r>
            <a:r>
              <a:rPr lang="zh-CN" altLang="en-US" sz="2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</a:t>
            </a:r>
            <a:endParaRPr lang="zh-CN" altLang="en-US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64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5" grpId="1"/>
      <p:bldP spid="16" grpId="0" animBg="1"/>
      <p:bldP spid="17" grpId="0"/>
      <p:bldP spid="17" grpId="1"/>
      <p:bldP spid="18" grpId="0" animBg="1"/>
      <p:bldP spid="19" grpId="0"/>
      <p:bldP spid="19" grpId="1"/>
      <p:bldP spid="20" grpId="0" animBg="1"/>
      <p:bldP spid="21" grpId="0"/>
      <p:bldP spid="21" grpId="1"/>
      <p:bldP spid="22" grpId="0" animBg="1"/>
      <p:bldP spid="23" grpId="0"/>
      <p:bldP spid="23" grpId="1"/>
      <p:bldP spid="24" grpId="0" animBg="1"/>
      <p:bldP spid="25" grpId="0"/>
      <p:bldP spid="25" grpId="1"/>
      <p:bldP spid="26" grpId="0" animBg="1"/>
      <p:bldP spid="27" grpId="0"/>
      <p:bldP spid="27" grpId="1"/>
      <p:bldP spid="28" grpId="0" animBg="1"/>
      <p:bldP spid="29" grpId="0"/>
      <p:bldP spid="29" grpId="1"/>
      <p:bldP spid="30" grpId="0" animBg="1"/>
      <p:bldP spid="31" grpId="0"/>
      <p:bldP spid="31" grpId="1"/>
      <p:bldP spid="32" grpId="0" animBg="1"/>
      <p:bldP spid="33" grpId="0"/>
      <p:bldP spid="33" grpId="1"/>
      <p:bldP spid="34" grpId="0" animBg="1"/>
      <p:bldP spid="35" grpId="0"/>
      <p:bldP spid="35" grpId="1"/>
      <p:bldP spid="49" grpId="0" animBg="1"/>
      <p:bldP spid="50" grpId="0"/>
      <p:bldP spid="5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3544" y="1515767"/>
            <a:ext cx="9224055" cy="4028640"/>
          </a:xfrm>
          <a:prstGeom prst="rect">
            <a:avLst/>
          </a:prstGeom>
          <a:solidFill>
            <a:srgbClr val="CEFF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3555"/>
          <p:cNvPicPr>
            <a:picLocks noChangeAspect="1"/>
          </p:cNvPicPr>
          <p:nvPr/>
        </p:nvPicPr>
        <p:blipFill>
          <a:blip r:embed="rId2" cstate="print"/>
          <a:srcRect l="2765" t="5721" r="2871" b="7493"/>
          <a:stretch>
            <a:fillRect/>
          </a:stretch>
        </p:blipFill>
        <p:spPr>
          <a:xfrm>
            <a:off x="528148" y="1959296"/>
            <a:ext cx="2341270" cy="1615056"/>
          </a:xfrm>
          <a:prstGeom prst="roundRect">
            <a:avLst>
              <a:gd name="adj" fmla="val 10332"/>
            </a:avLst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文本框 23556"/>
          <p:cNvSpPr txBox="1">
            <a:spLocks noChangeArrowheads="1"/>
          </p:cNvSpPr>
          <p:nvPr/>
        </p:nvSpPr>
        <p:spPr bwMode="auto">
          <a:xfrm>
            <a:off x="419612" y="3833948"/>
            <a:ext cx="263135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一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只乌鸦口渴了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到处找水喝。</a:t>
            </a:r>
          </a:p>
        </p:txBody>
      </p:sp>
      <p:pic>
        <p:nvPicPr>
          <p:cNvPr id="5" name="图片 5135"/>
          <p:cNvPicPr>
            <a:picLocks noChangeAspect="1"/>
          </p:cNvPicPr>
          <p:nvPr/>
        </p:nvPicPr>
        <p:blipFill>
          <a:blip r:embed="rId2" cstate="print"/>
          <a:srcRect l="4021" t="4287" r="3868" b="7028"/>
          <a:stretch>
            <a:fillRect/>
          </a:stretch>
        </p:blipFill>
        <p:spPr>
          <a:xfrm>
            <a:off x="3321663" y="1959296"/>
            <a:ext cx="2238253" cy="1616400"/>
          </a:xfrm>
          <a:prstGeom prst="roundRect">
            <a:avLst>
              <a:gd name="adj" fmla="val 10332"/>
            </a:avLst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文本框 5136"/>
          <p:cNvSpPr txBox="1">
            <a:spLocks noChangeArrowheads="1"/>
          </p:cNvSpPr>
          <p:nvPr/>
        </p:nvSpPr>
        <p:spPr bwMode="auto">
          <a:xfrm>
            <a:off x="3182403" y="3833948"/>
            <a:ext cx="259228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乌鸦看见一个瓶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子里有水。但是，瓶子里水不多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瓶口又小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乌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鸦喝不着水。</a:t>
            </a:r>
          </a:p>
        </p:txBody>
      </p:sp>
      <p:pic>
        <p:nvPicPr>
          <p:cNvPr id="7" name="图片 7173"/>
          <p:cNvPicPr>
            <a:picLocks noChangeAspect="1"/>
          </p:cNvPicPr>
          <p:nvPr/>
        </p:nvPicPr>
        <p:blipFill>
          <a:blip r:embed="rId3" cstate="print"/>
          <a:srcRect l="4660" t="4954" r="5729" b="5694"/>
          <a:stretch>
            <a:fillRect/>
          </a:stretch>
        </p:blipFill>
        <p:spPr>
          <a:xfrm>
            <a:off x="6012160" y="1971642"/>
            <a:ext cx="2365414" cy="1616400"/>
          </a:xfrm>
          <a:prstGeom prst="roundRect">
            <a:avLst>
              <a:gd name="adj" fmla="val 10332"/>
            </a:avLst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</p:pic>
      <p:sp>
        <p:nvSpPr>
          <p:cNvPr id="8" name="文本框 7174"/>
          <p:cNvSpPr txBox="1">
            <a:spLocks noChangeArrowheads="1"/>
          </p:cNvSpPr>
          <p:nvPr/>
        </p:nvSpPr>
        <p:spPr bwMode="auto">
          <a:xfrm>
            <a:off x="5944686" y="3833948"/>
            <a:ext cx="251574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乌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鸦把小石子一颗一颗地放进瓶子里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。瓶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子里的水渐渐升高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乌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鸦就喝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着水了。</a:t>
            </a:r>
          </a:p>
        </p:txBody>
      </p:sp>
    </p:spTree>
    <p:extLst>
      <p:ext uri="{BB962C8B-B14F-4D97-AF65-F5344CB8AC3E}">
        <p14:creationId xmlns:p14="http://schemas.microsoft.com/office/powerpoint/2010/main" val="1748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71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71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71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54429" y="3617738"/>
            <a:ext cx="643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乌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鸦看见旁边有许多小石子，想出办法来了。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9632" y="4317988"/>
            <a:ext cx="6552728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乌鸦把小石子一颗一颗地放进瓶子里。瓶子里的水渐渐升高，乌鸦就喝着水了。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50389" y="5223871"/>
            <a:ext cx="1574467" cy="141275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700477" y="4057130"/>
            <a:ext cx="93348" cy="933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006699" y="4057130"/>
            <a:ext cx="93348" cy="933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312920" y="4057130"/>
            <a:ext cx="93348" cy="933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914022" y="4853056"/>
            <a:ext cx="93348" cy="933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214875" y="4853056"/>
            <a:ext cx="93348" cy="933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515728" y="4853056"/>
            <a:ext cx="93348" cy="933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816581" y="4853056"/>
            <a:ext cx="93348" cy="933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117433" y="4853056"/>
            <a:ext cx="93348" cy="933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259632" y="1547747"/>
            <a:ext cx="6624736" cy="1694246"/>
            <a:chOff x="1259632" y="987574"/>
            <a:chExt cx="6624736" cy="1694246"/>
          </a:xfrm>
        </p:grpSpPr>
        <p:sp>
          <p:nvSpPr>
            <p:cNvPr id="14" name="文本框 13"/>
            <p:cNvSpPr txBox="1"/>
            <p:nvPr/>
          </p:nvSpPr>
          <p:spPr>
            <a:xfrm>
              <a:off x="1259632" y="987574"/>
              <a:ext cx="6624736" cy="1694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　　一只乌鸦口渴了，到处找水喝。乌鸦看见一个瓶子，瓶子里有水。但是，瓶子里水不多，瓶口又小，乌鸦喝不着水。怎么办</a:t>
              </a:r>
              <a:r>
                <a:rPr lang="zh-CN" altLang="en-US" sz="2400" dirty="0" smtClean="0">
                  <a:latin typeface="方正魏碑_GBK" panose="03000509000000000000" pitchFamily="65" charset="-122"/>
                  <a:ea typeface="方正魏碑_GBK" panose="03000509000000000000" pitchFamily="65" charset="-122"/>
                </a:rPr>
                <a:t>？</a:t>
              </a:r>
              <a:endParaRPr lang="en-US" altLang="zh-CN" sz="2400" dirty="0" smtClean="0">
                <a:latin typeface="方正魏碑_GBK" panose="03000509000000000000" pitchFamily="65" charset="-122"/>
                <a:ea typeface="方正魏碑_GBK" panose="03000509000000000000" pitchFamily="65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2545080" y="2101910"/>
              <a:ext cx="515943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328480" y="2650387"/>
              <a:ext cx="4417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903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47" y="1448286"/>
            <a:ext cx="7622506" cy="4384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直接连接符 2"/>
          <p:cNvCxnSpPr/>
          <p:nvPr/>
        </p:nvCxnSpPr>
        <p:spPr bwMode="auto">
          <a:xfrm>
            <a:off x="1091381" y="2629294"/>
            <a:ext cx="697844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A8B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文本框 3"/>
          <p:cNvSpPr txBox="1"/>
          <p:nvPr/>
        </p:nvSpPr>
        <p:spPr>
          <a:xfrm>
            <a:off x="1863566" y="2079754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你还有什么好办法能帮乌鸦喝到水吗</a:t>
            </a:r>
            <a:r>
              <a:rPr lang="zh-CN" altLang="en-US" sz="2400" dirty="0" smtClean="0">
                <a:latin typeface="方正魏碑_GBK" panose="03000509000000000000" pitchFamily="65" charset="-122"/>
                <a:ea typeface="方正魏碑_GBK" panose="03000509000000000000" pitchFamily="65" charset="-122"/>
              </a:rPr>
              <a:t>？</a:t>
            </a:r>
            <a:endParaRPr lang="zh-CN" altLang="en-US" sz="2400" dirty="0">
              <a:latin typeface="方正魏碑_GBK" panose="03000509000000000000" pitchFamily="65" charset="-122"/>
              <a:ea typeface="方正魏碑_GBK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29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1691" y="312861"/>
            <a:ext cx="1539799" cy="1148435"/>
            <a:chOff x="696019" y="1206195"/>
            <a:chExt cx="1539799" cy="1148435"/>
          </a:xfrm>
        </p:grpSpPr>
        <p:grpSp>
          <p:nvGrpSpPr>
            <p:cNvPr id="3" name="组合 2"/>
            <p:cNvGrpSpPr/>
            <p:nvPr/>
          </p:nvGrpSpPr>
          <p:grpSpPr>
            <a:xfrm>
              <a:off x="696019" y="1206195"/>
              <a:ext cx="1539799" cy="1148435"/>
              <a:chOff x="323528" y="199152"/>
              <a:chExt cx="1539798" cy="1148435"/>
            </a:xfrm>
          </p:grpSpPr>
          <p:pic>
            <p:nvPicPr>
              <p:cNvPr id="5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/>
                </a:p>
              </p:txBody>
            </p:sp>
            <p:sp>
              <p:nvSpPr>
                <p:cNvPr id="12" name="燕尾形 11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7" name="燕尾形 6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200616"/>
                <a:ext cx="127246" cy="711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矩形 3"/>
            <p:cNvSpPr/>
            <p:nvPr/>
          </p:nvSpPr>
          <p:spPr>
            <a:xfrm>
              <a:off x="988866" y="1935931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我会写</a:t>
              </a:r>
              <a:endPara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86" y="2858449"/>
            <a:ext cx="1919478" cy="191947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435" y="2858449"/>
            <a:ext cx="1919478" cy="19194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58449"/>
            <a:ext cx="1919478" cy="191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1691" y="312861"/>
            <a:ext cx="1539799" cy="1148435"/>
            <a:chOff x="696019" y="1206195"/>
            <a:chExt cx="1539799" cy="1148435"/>
          </a:xfrm>
        </p:grpSpPr>
        <p:grpSp>
          <p:nvGrpSpPr>
            <p:cNvPr id="3" name="组合 2"/>
            <p:cNvGrpSpPr/>
            <p:nvPr/>
          </p:nvGrpSpPr>
          <p:grpSpPr>
            <a:xfrm>
              <a:off x="696019" y="1206195"/>
              <a:ext cx="1539799" cy="1148435"/>
              <a:chOff x="323528" y="199152"/>
              <a:chExt cx="1539798" cy="1148435"/>
            </a:xfrm>
          </p:grpSpPr>
          <p:pic>
            <p:nvPicPr>
              <p:cNvPr id="5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/>
                </a:p>
              </p:txBody>
            </p:sp>
            <p:sp>
              <p:nvSpPr>
                <p:cNvPr id="12" name="燕尾形 11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7" name="燕尾形 6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200616"/>
                <a:ext cx="127246" cy="711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矩形 3"/>
            <p:cNvSpPr/>
            <p:nvPr/>
          </p:nvSpPr>
          <p:spPr>
            <a:xfrm>
              <a:off x="988866" y="1935931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我会写</a:t>
              </a:r>
              <a:endPara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86" y="2858449"/>
            <a:ext cx="1919478" cy="191947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435" y="2858449"/>
            <a:ext cx="1919478" cy="19194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58449"/>
            <a:ext cx="1919478" cy="191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1691" y="312861"/>
            <a:ext cx="1539799" cy="1148435"/>
            <a:chOff x="696019" y="1206195"/>
            <a:chExt cx="1539799" cy="1148435"/>
          </a:xfrm>
        </p:grpSpPr>
        <p:grpSp>
          <p:nvGrpSpPr>
            <p:cNvPr id="3" name="组合 2"/>
            <p:cNvGrpSpPr/>
            <p:nvPr/>
          </p:nvGrpSpPr>
          <p:grpSpPr>
            <a:xfrm>
              <a:off x="696019" y="1206195"/>
              <a:ext cx="1539799" cy="1148435"/>
              <a:chOff x="323528" y="199152"/>
              <a:chExt cx="1539798" cy="1148435"/>
            </a:xfrm>
          </p:grpSpPr>
          <p:pic>
            <p:nvPicPr>
              <p:cNvPr id="5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/>
                </a:p>
              </p:txBody>
            </p:sp>
            <p:sp>
              <p:nvSpPr>
                <p:cNvPr id="12" name="燕尾形 11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7" name="燕尾形 6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200616"/>
                <a:ext cx="127246" cy="711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矩形 3"/>
            <p:cNvSpPr/>
            <p:nvPr/>
          </p:nvSpPr>
          <p:spPr>
            <a:xfrm>
              <a:off x="988866" y="1935931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我会写</a:t>
              </a:r>
              <a:endPara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86" y="2858449"/>
            <a:ext cx="1919478" cy="191947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435" y="2858449"/>
            <a:ext cx="1919478" cy="19194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58449"/>
            <a:ext cx="1919478" cy="191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1691" y="312861"/>
            <a:ext cx="1539799" cy="1148435"/>
            <a:chOff x="696019" y="1206195"/>
            <a:chExt cx="1539799" cy="1148435"/>
          </a:xfrm>
        </p:grpSpPr>
        <p:grpSp>
          <p:nvGrpSpPr>
            <p:cNvPr id="3" name="组合 2"/>
            <p:cNvGrpSpPr/>
            <p:nvPr/>
          </p:nvGrpSpPr>
          <p:grpSpPr>
            <a:xfrm>
              <a:off x="696019" y="1206195"/>
              <a:ext cx="1539799" cy="1148435"/>
              <a:chOff x="323528" y="199152"/>
              <a:chExt cx="1539798" cy="1148435"/>
            </a:xfrm>
          </p:grpSpPr>
          <p:pic>
            <p:nvPicPr>
              <p:cNvPr id="5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/>
                </a:p>
              </p:txBody>
            </p:sp>
            <p:sp>
              <p:nvSpPr>
                <p:cNvPr id="12" name="燕尾形 11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6CAA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7" name="燕尾形 6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200616"/>
                <a:ext cx="127246" cy="711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矩形 3"/>
            <p:cNvSpPr/>
            <p:nvPr/>
          </p:nvSpPr>
          <p:spPr>
            <a:xfrm>
              <a:off x="988866" y="1935931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我会写</a:t>
              </a:r>
              <a:endPara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86" y="2858449"/>
            <a:ext cx="1919478" cy="191947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435" y="2858449"/>
            <a:ext cx="1919478" cy="19194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58449"/>
            <a:ext cx="1919478" cy="191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1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bc36276ba45fd2b243592d96465c7da2ca6a234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95</Words>
  <Application>Microsoft Office PowerPoint</Application>
  <PresentationFormat>全屏显示(4:3)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方正大标宋_GBK</vt:lpstr>
      <vt:lpstr>方正大黑_GBK</vt:lpstr>
      <vt:lpstr>方正书宋_GBK</vt:lpstr>
      <vt:lpstr>方正魏碑_GBK</vt:lpstr>
      <vt:lpstr>方正小标宋_GBK</vt:lpstr>
      <vt:lpstr>方正准圆_GBK</vt:lpstr>
      <vt:lpstr>楷体</vt:lpstr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侯永祥</cp:lastModifiedBy>
  <cp:revision>53</cp:revision>
  <dcterms:created xsi:type="dcterms:W3CDTF">2017-02-15T08:14:19Z</dcterms:created>
  <dcterms:modified xsi:type="dcterms:W3CDTF">2018-06-08T09:27:07Z</dcterms:modified>
</cp:coreProperties>
</file>