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57" r:id="rId3"/>
    <p:sldId id="3429" r:id="rId4"/>
    <p:sldId id="3428" r:id="rId5"/>
    <p:sldId id="3344" r:id="rId6"/>
    <p:sldId id="3433" r:id="rId7"/>
    <p:sldId id="3317" r:id="rId8"/>
    <p:sldId id="3430" r:id="rId9"/>
    <p:sldId id="3431" r:id="rId10"/>
    <p:sldId id="3387" r:id="rId11"/>
    <p:sldId id="3432" r:id="rId12"/>
    <p:sldId id="261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83CE"/>
    <a:srgbClr val="FFFF99"/>
    <a:srgbClr val="F1E873"/>
    <a:srgbClr val="BBD63D"/>
    <a:srgbClr val="CCD64B"/>
    <a:srgbClr val="F9FAFE"/>
    <a:srgbClr val="E9F0D8"/>
    <a:srgbClr val="F8FCFD"/>
    <a:srgbClr val="005800"/>
    <a:srgbClr val="009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02" autoAdjust="0"/>
    <p:restoredTop sz="96366" autoAdjust="0"/>
  </p:normalViewPr>
  <p:slideViewPr>
    <p:cSldViewPr snapToGrid="0">
      <p:cViewPr>
        <p:scale>
          <a:sx n="125" d="100"/>
          <a:sy n="125" d="100"/>
        </p:scale>
        <p:origin x="-168" y="102"/>
      </p:cViewPr>
      <p:guideLst>
        <p:guide orient="horz" pos="164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2E62F-6808-4947-9E0B-AF9BFA0E35B5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164A6-60CD-4175-A74D-5AA4F6A5F5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060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64A6-60CD-4175-A74D-5AA4F6A5F52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960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44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06E5-B4D8-4BA0-BBFF-6EE63C9EC14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389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094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094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094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094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44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44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44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094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8278533-52DE-4424-9EB6-419251327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14F6BB3-569A-47D9-8325-DEBFD44B3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431"/>
          <a:stretch/>
        </p:blipFill>
        <p:spPr>
          <a:xfrm>
            <a:off x="3" y="4917281"/>
            <a:ext cx="9143999" cy="2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33475"/>
            <a:ext cx="6400800" cy="1704975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3038475"/>
            <a:ext cx="6032500" cy="752475"/>
          </a:xfrm>
        </p:spPr>
        <p:txBody>
          <a:bodyPr/>
          <a:lstStyle>
            <a:lvl1pPr marL="0" indent="0" algn="ctr">
              <a:buFontTx/>
              <a:buNone/>
              <a:defRPr sz="21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5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5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omic Sans MS" panose="030F0702030302020204" pitchFamily="66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488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17"/>
            <a:ext cx="8139178" cy="48602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050"/>
            <a:ext cx="8139178" cy="378121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563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100EFF18-E9EE-4649-8D7F-0CB20DD9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775598"/>
            <a:ext cx="9172575" cy="3679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sz="105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EFC1DEC-2AB3-4953-A68A-1709777CED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339829"/>
            <a:ext cx="3297238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095FB52-D1AF-4312-A9D0-39CCF8C63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001" b="75024"/>
          <a:stretch>
            <a:fillRect/>
          </a:stretch>
        </p:blipFill>
        <p:spPr bwMode="auto">
          <a:xfrm>
            <a:off x="500063" y="151210"/>
            <a:ext cx="45085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xmlns="" id="{1F1AAF91-EF9D-4521-97FC-4E232F07F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" y="641748"/>
            <a:ext cx="8147050" cy="1190"/>
          </a:xfrm>
          <a:prstGeom prst="line">
            <a:avLst/>
          </a:prstGeom>
          <a:noFill/>
          <a:ln w="9525" cap="rnd" cmpd="sng">
            <a:solidFill>
              <a:schemeClr val="accent3">
                <a:lumMod val="75000"/>
              </a:schemeClr>
            </a:solidFill>
            <a:prstDash val="sysDot"/>
            <a:round/>
          </a:ln>
          <a:effectLst/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 sz="105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" name="日期占位符 1">
            <a:extLst>
              <a:ext uri="{FF2B5EF4-FFF2-40B4-BE49-F238E27FC236}">
                <a16:creationId xmlns:a16="http://schemas.microsoft.com/office/drawing/2014/main" xmlns="" id="{B01335E3-6E78-4138-B749-75E2CBDA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2">
            <a:extLst>
              <a:ext uri="{FF2B5EF4-FFF2-40B4-BE49-F238E27FC236}">
                <a16:creationId xmlns:a16="http://schemas.microsoft.com/office/drawing/2014/main" xmlns="" id="{4D5F1757-2CA1-4A64-B448-144D679B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xmlns="" id="{8494F637-F5EF-4A5D-86DF-A77607BB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9BF47-4B3D-41C2-B98C-0346D91A80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682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E782738-5849-458F-8CEA-F4C6BB6A5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775598"/>
            <a:ext cx="9172575" cy="3679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sz="105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C64AAFF0-444E-49FC-89F9-945C2709A3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339829"/>
            <a:ext cx="3297238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xmlns="" id="{7A656CF0-86EE-4353-B92F-C9FA2C072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" y="641748"/>
            <a:ext cx="8147050" cy="1190"/>
          </a:xfrm>
          <a:prstGeom prst="line">
            <a:avLst/>
          </a:prstGeom>
          <a:noFill/>
          <a:ln w="9525" cap="rnd" cmpd="sng">
            <a:solidFill>
              <a:schemeClr val="accent3">
                <a:lumMod val="75000"/>
              </a:schemeClr>
            </a:solidFill>
            <a:prstDash val="sysDot"/>
            <a:round/>
          </a:ln>
          <a:effectLst/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 sz="105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497A763-29AE-4B34-87C3-9D9F1A5C40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5" r="60625" b="75024"/>
          <a:stretch>
            <a:fillRect/>
          </a:stretch>
        </p:blipFill>
        <p:spPr bwMode="auto">
          <a:xfrm>
            <a:off x="501650" y="204788"/>
            <a:ext cx="515938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1">
            <a:extLst>
              <a:ext uri="{FF2B5EF4-FFF2-40B4-BE49-F238E27FC236}">
                <a16:creationId xmlns:a16="http://schemas.microsoft.com/office/drawing/2014/main" xmlns="" id="{85F6018C-E170-491D-95BC-054FBFB1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2">
            <a:extLst>
              <a:ext uri="{FF2B5EF4-FFF2-40B4-BE49-F238E27FC236}">
                <a16:creationId xmlns:a16="http://schemas.microsoft.com/office/drawing/2014/main" xmlns="" id="{6D07681A-C7DE-40A0-8108-E99EE81B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xmlns="" id="{2B8B0A8D-61FB-4EF4-880C-D86B8C59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60F0-C5EF-4E87-BACA-D01B2845B1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758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B1EA51FD-ACFC-4370-BE3E-805691664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775598"/>
            <a:ext cx="9172575" cy="3679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sz="105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10371F8F-ADDE-4E66-9434-1ED0B02E21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339829"/>
            <a:ext cx="3297238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xmlns="" id="{130A8F48-5900-4F73-90F4-8261B577A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" y="641748"/>
            <a:ext cx="8147050" cy="1190"/>
          </a:xfrm>
          <a:prstGeom prst="line">
            <a:avLst/>
          </a:prstGeom>
          <a:noFill/>
          <a:ln w="9525" cap="rnd" cmpd="sng">
            <a:solidFill>
              <a:schemeClr val="accent3">
                <a:lumMod val="75000"/>
              </a:schemeClr>
            </a:solidFill>
            <a:prstDash val="sysDot"/>
            <a:round/>
          </a:ln>
          <a:effectLst/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 sz="105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B1D0E1A-912F-4A54-823D-E3D1198E2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75" r="41499" b="75024"/>
          <a:stretch>
            <a:fillRect/>
          </a:stretch>
        </p:blipFill>
        <p:spPr bwMode="auto">
          <a:xfrm>
            <a:off x="525463" y="204787"/>
            <a:ext cx="4746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1">
            <a:extLst>
              <a:ext uri="{FF2B5EF4-FFF2-40B4-BE49-F238E27FC236}">
                <a16:creationId xmlns:a16="http://schemas.microsoft.com/office/drawing/2014/main" xmlns="" id="{10EFD107-CEBA-42D1-A38A-56E34822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2">
            <a:extLst>
              <a:ext uri="{FF2B5EF4-FFF2-40B4-BE49-F238E27FC236}">
                <a16:creationId xmlns:a16="http://schemas.microsoft.com/office/drawing/2014/main" xmlns="" id="{585C775B-D96D-4D5A-8BDE-CDF856A4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xmlns="" id="{A7E8205A-58C2-4D7D-A023-2C338A6B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4A51D-6B3A-4072-9F71-797187C562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272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0" name="Slide number 5"/>
          <p:cNvSpPr>
            <a:spLocks noGrp="1"/>
          </p:cNvSpPr>
          <p:nvPr>
            <p:ph type="sldNum" sz="quarter" idx="4"/>
          </p:nvPr>
        </p:nvSpPr>
        <p:spPr>
          <a:xfrm>
            <a:off x="4079082" y="7458075"/>
            <a:ext cx="1302544" cy="401241"/>
          </a:xfrm>
          <a:noFill/>
          <a:ln w="9525">
            <a:noFill/>
          </a:ln>
        </p:spPr>
        <p:txBody>
          <a:bodyPr lIns="0" tIns="0" rIns="0" bIns="0" anchor="t"/>
          <a:lstStyle/>
          <a:p>
            <a:pPr algn="r"/>
            <a:fld id="{9A0DB2DC-4C9A-4742-B13C-FB6460FD3503}" type="slidenum">
              <a:rPr lang="en-US"/>
              <a:pPr algn="r"/>
              <a:t>‹#›</a:t>
            </a:fld>
            <a:endParaRPr lang="en-US"/>
          </a:p>
        </p:txBody>
      </p:sp>
      <p:sp>
        <p:nvSpPr>
          <p:cNvPr id="7173" name="Date 3"/>
          <p:cNvSpPr>
            <a:spLocks noGrp="1"/>
          </p:cNvSpPr>
          <p:nvPr>
            <p:ph type="dt" sz="half" idx="2"/>
          </p:nvPr>
        </p:nvSpPr>
        <p:spPr>
          <a:xfrm>
            <a:off x="283369" y="7458075"/>
            <a:ext cx="1302544" cy="401241"/>
          </a:xfrm>
          <a:noFill/>
          <a:ln w="9525">
            <a:noFill/>
          </a:ln>
        </p:spPr>
        <p:txBody>
          <a:bodyPr lIns="0" tIns="0" rIns="0" bIns="0" anchor="t"/>
          <a:lstStyle/>
          <a:p>
            <a:fld id="{BB962C8B-B14F-4D97-AF65-F5344CB8AC3E}" type="datetime1">
              <a:rPr lang="en-US"/>
              <a:pPr/>
              <a:t>10/24/2019</a:t>
            </a:fld>
            <a:endParaRPr lang="en-US"/>
          </a:p>
        </p:txBody>
      </p:sp>
      <p:sp>
        <p:nvSpPr>
          <p:cNvPr id="7174" name="Footer 4"/>
          <p:cNvSpPr>
            <a:spLocks noGrp="1"/>
          </p:cNvSpPr>
          <p:nvPr>
            <p:ph type="ftr" sz="quarter" idx="3"/>
          </p:nvPr>
        </p:nvSpPr>
        <p:spPr>
          <a:xfrm>
            <a:off x="1926432" y="7458075"/>
            <a:ext cx="1813322" cy="401241"/>
          </a:xfrm>
          <a:noFill/>
          <a:ln w="9525">
            <a:noFill/>
          </a:ln>
        </p:spPr>
        <p:txBody>
          <a:bodyPr lIns="0" tIns="0" rIns="0" bIns="0" anchor="t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224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9939">
            <a:extLst>
              <a:ext uri="{FF2B5EF4-FFF2-40B4-BE49-F238E27FC236}">
                <a16:creationId xmlns:a16="http://schemas.microsoft.com/office/drawing/2014/main" xmlns="" id="{077C2933-41B1-467E-9FDE-173145D7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9940">
            <a:extLst>
              <a:ext uri="{FF2B5EF4-FFF2-40B4-BE49-F238E27FC236}">
                <a16:creationId xmlns:a16="http://schemas.microsoft.com/office/drawing/2014/main" xmlns="" id="{57665D3E-F631-4D95-BFC9-9E580DA6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9941">
            <a:extLst>
              <a:ext uri="{FF2B5EF4-FFF2-40B4-BE49-F238E27FC236}">
                <a16:creationId xmlns:a16="http://schemas.microsoft.com/office/drawing/2014/main" xmlns="" id="{5FA11AB7-0843-4D1D-B25E-D437CB8D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8D2B1-9A3C-4407-A424-0889481BE3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631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0170" tIns="46990" rIns="90170" bIns="4699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幼圆" pitchFamily="49" charset="-122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677C1FC-1267-4ABD-9E9B-938C8D4F468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幼圆" pitchFamily="49" charset="-122"/>
                <a:ea typeface="幼圆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2019/10/24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EA25230-E8E4-4787-A118-2F55668E11C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幼圆" pitchFamily="49" charset="-122"/>
                <a:ea typeface="幼圆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0FC1CC6-E464-4AEC-A4B9-EBBA23915B6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幼圆" pitchFamily="49" charset="-122"/>
                <a:ea typeface="幼圆" pitchFamily="49" charset="-122"/>
              </a:defRPr>
            </a:lvl1pPr>
          </a:lstStyle>
          <a:p>
            <a:fld id="{1075BBD4-A8AA-4276-ADD3-C5BD01F5E3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039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48502B7-58A8-4CA6-B8AF-BE42D3069CE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EB8E9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CB31505-FFCD-4D08-BF4E-4512C7277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431"/>
          <a:stretch/>
        </p:blipFill>
        <p:spPr>
          <a:xfrm>
            <a:off x="3" y="4917281"/>
            <a:ext cx="9143999" cy="22621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5FB732A-5130-4EB0-A0CD-C7D9CD747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557" y="0"/>
            <a:ext cx="9158928" cy="3863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301E80C-3D98-46EE-8839-EDEF6C963D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0388" y="33116"/>
            <a:ext cx="344555" cy="3445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E841105-A34F-4EAF-B3E6-C0971982E2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827187" y="-27910"/>
            <a:ext cx="486006" cy="4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7AF8D73-E257-4E7C-8D4C-3949C8299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685" t="21249" r="18750" b="16251"/>
          <a:stretch/>
        </p:blipFill>
        <p:spPr>
          <a:xfrm>
            <a:off x="-9526" y="1"/>
            <a:ext cx="9153525" cy="51434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C63B1A6-1F54-4915-BA17-6C0644663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431"/>
          <a:stretch/>
        </p:blipFill>
        <p:spPr>
          <a:xfrm>
            <a:off x="3" y="4917281"/>
            <a:ext cx="9143999" cy="2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5.pn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24" Type="http://schemas.openxmlformats.org/officeDocument/2006/relationships/image" Target="../media/image30.png"/><Relationship Id="rId5" Type="http://schemas.openxmlformats.org/officeDocument/2006/relationships/image" Target="../media/image12.emf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7.emf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Relationship Id="rId14" Type="http://schemas.openxmlformats.org/officeDocument/2006/relationships/image" Target="../media/image20.emf"/><Relationship Id="rId22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812EAA6-9F5E-4EF1-9D16-E22DB9D48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4" t="3039" r="19108"/>
          <a:stretch/>
        </p:blipFill>
        <p:spPr>
          <a:xfrm>
            <a:off x="1208366" y="5502957"/>
            <a:ext cx="1317247" cy="20462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104E55D-0278-444D-8ED0-AD761E92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331" y="5552689"/>
            <a:ext cx="1831353" cy="1831353"/>
          </a:xfrm>
          <a:prstGeom prst="rect">
            <a:avLst/>
          </a:prstGeom>
        </p:spPr>
      </p:pic>
      <p:pic>
        <p:nvPicPr>
          <p:cNvPr id="34" name="图片 33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511" y="1898418"/>
            <a:ext cx="1143261" cy="1233735"/>
          </a:xfrm>
          <a:prstGeom prst="rect">
            <a:avLst/>
          </a:prstGeom>
        </p:spPr>
      </p:pic>
      <p:grpSp>
        <p:nvGrpSpPr>
          <p:cNvPr id="10" name="组合 9" hidden="1"/>
          <p:cNvGrpSpPr/>
          <p:nvPr/>
        </p:nvGrpSpPr>
        <p:grpSpPr>
          <a:xfrm>
            <a:off x="1557754" y="1086811"/>
            <a:ext cx="6014623" cy="2074562"/>
            <a:chOff x="1557752" y="1132183"/>
            <a:chExt cx="6014623" cy="207456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57752" y="1132183"/>
              <a:ext cx="6014623" cy="20745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9765" y="1157288"/>
              <a:ext cx="5972617" cy="2000263"/>
            </a:xfrm>
            <a:prstGeom prst="rect">
              <a:avLst/>
            </a:prstGeom>
          </p:spPr>
        </p:pic>
      </p:grpSp>
      <p:pic>
        <p:nvPicPr>
          <p:cNvPr id="36" name="图片 35" hidden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377603"/>
            <a:ext cx="1199118" cy="679673"/>
          </a:xfrm>
          <a:prstGeom prst="rect">
            <a:avLst/>
          </a:prstGeom>
        </p:spPr>
      </p:pic>
      <p:pic>
        <p:nvPicPr>
          <p:cNvPr id="38" name="图片 37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99" y="2149575"/>
            <a:ext cx="412561" cy="453818"/>
          </a:xfrm>
          <a:prstGeom prst="rect">
            <a:avLst/>
          </a:prstGeom>
        </p:spPr>
      </p:pic>
      <p:pic>
        <p:nvPicPr>
          <p:cNvPr id="39" name="图片 38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917" y="1938005"/>
            <a:ext cx="402096" cy="1806677"/>
          </a:xfrm>
          <a:prstGeom prst="rect">
            <a:avLst/>
          </a:prstGeom>
        </p:spPr>
      </p:pic>
      <p:pic>
        <p:nvPicPr>
          <p:cNvPr id="40" name="图片 39" hidden="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418" y="2442022"/>
            <a:ext cx="359027" cy="393549"/>
          </a:xfrm>
          <a:prstGeom prst="rect">
            <a:avLst/>
          </a:prstGeom>
        </p:spPr>
      </p:pic>
      <p:pic>
        <p:nvPicPr>
          <p:cNvPr id="22" name="图片 21" hidden="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976" y="1043680"/>
            <a:ext cx="6228685" cy="2237802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FD7975B9-08DF-41C0-B606-FFCCFC437EC6}"/>
              </a:ext>
            </a:extLst>
          </p:cNvPr>
          <p:cNvGrpSpPr/>
          <p:nvPr/>
        </p:nvGrpSpPr>
        <p:grpSpPr>
          <a:xfrm>
            <a:off x="7756529" y="661988"/>
            <a:ext cx="954088" cy="446088"/>
            <a:chOff x="7756529" y="661988"/>
            <a:chExt cx="954088" cy="446088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5C240E4A-87D6-4D46-A175-808AF0A65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179" y="942976"/>
              <a:ext cx="325438" cy="165100"/>
            </a:xfrm>
            <a:custGeom>
              <a:avLst/>
              <a:gdLst>
                <a:gd name="T0" fmla="*/ 13 w 76"/>
                <a:gd name="T1" fmla="*/ 39 h 39"/>
                <a:gd name="T2" fmla="*/ 0 w 76"/>
                <a:gd name="T3" fmla="*/ 28 h 39"/>
                <a:gd name="T4" fmla="*/ 13 w 76"/>
                <a:gd name="T5" fmla="*/ 18 h 39"/>
                <a:gd name="T6" fmla="*/ 14 w 76"/>
                <a:gd name="T7" fmla="*/ 18 h 39"/>
                <a:gd name="T8" fmla="*/ 14 w 76"/>
                <a:gd name="T9" fmla="*/ 15 h 39"/>
                <a:gd name="T10" fmla="*/ 21 w 76"/>
                <a:gd name="T11" fmla="*/ 9 h 39"/>
                <a:gd name="T12" fmla="*/ 27 w 76"/>
                <a:gd name="T13" fmla="*/ 10 h 39"/>
                <a:gd name="T14" fmla="*/ 41 w 76"/>
                <a:gd name="T15" fmla="*/ 0 h 39"/>
                <a:gd name="T16" fmla="*/ 55 w 76"/>
                <a:gd name="T17" fmla="*/ 9 h 39"/>
                <a:gd name="T18" fmla="*/ 59 w 76"/>
                <a:gd name="T19" fmla="*/ 8 h 39"/>
                <a:gd name="T20" fmla="*/ 68 w 76"/>
                <a:gd name="T21" fmla="*/ 15 h 39"/>
                <a:gd name="T22" fmla="*/ 67 w 76"/>
                <a:gd name="T23" fmla="*/ 18 h 39"/>
                <a:gd name="T24" fmla="*/ 76 w 76"/>
                <a:gd name="T25" fmla="*/ 28 h 39"/>
                <a:gd name="T26" fmla="*/ 63 w 76"/>
                <a:gd name="T27" fmla="*/ 39 h 39"/>
                <a:gd name="T28" fmla="*/ 13 w 76"/>
                <a:gd name="T2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39">
                  <a:moveTo>
                    <a:pt x="13" y="39"/>
                  </a:moveTo>
                  <a:cubicBezTo>
                    <a:pt x="6" y="39"/>
                    <a:pt x="0" y="34"/>
                    <a:pt x="0" y="28"/>
                  </a:cubicBezTo>
                  <a:cubicBezTo>
                    <a:pt x="0" y="22"/>
                    <a:pt x="6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7"/>
                    <a:pt x="14" y="16"/>
                    <a:pt x="14" y="15"/>
                  </a:cubicBezTo>
                  <a:cubicBezTo>
                    <a:pt x="14" y="12"/>
                    <a:pt x="17" y="9"/>
                    <a:pt x="21" y="9"/>
                  </a:cubicBezTo>
                  <a:cubicBezTo>
                    <a:pt x="23" y="9"/>
                    <a:pt x="25" y="9"/>
                    <a:pt x="27" y="10"/>
                  </a:cubicBezTo>
                  <a:cubicBezTo>
                    <a:pt x="28" y="4"/>
                    <a:pt x="34" y="0"/>
                    <a:pt x="41" y="0"/>
                  </a:cubicBezTo>
                  <a:cubicBezTo>
                    <a:pt x="48" y="0"/>
                    <a:pt x="53" y="4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64" y="8"/>
                    <a:pt x="68" y="11"/>
                    <a:pt x="68" y="15"/>
                  </a:cubicBezTo>
                  <a:cubicBezTo>
                    <a:pt x="68" y="16"/>
                    <a:pt x="68" y="17"/>
                    <a:pt x="67" y="18"/>
                  </a:cubicBezTo>
                  <a:cubicBezTo>
                    <a:pt x="72" y="20"/>
                    <a:pt x="76" y="24"/>
                    <a:pt x="76" y="28"/>
                  </a:cubicBezTo>
                  <a:cubicBezTo>
                    <a:pt x="76" y="34"/>
                    <a:pt x="70" y="39"/>
                    <a:pt x="63" y="39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F8470161-7424-427D-9BB6-0DE7FE8EE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9" y="661988"/>
              <a:ext cx="500063" cy="255588"/>
            </a:xfrm>
            <a:custGeom>
              <a:avLst/>
              <a:gdLst>
                <a:gd name="T0" fmla="*/ 20 w 117"/>
                <a:gd name="T1" fmla="*/ 60 h 60"/>
                <a:gd name="T2" fmla="*/ 0 w 117"/>
                <a:gd name="T3" fmla="*/ 44 h 60"/>
                <a:gd name="T4" fmla="*/ 20 w 117"/>
                <a:gd name="T5" fmla="*/ 27 h 60"/>
                <a:gd name="T6" fmla="*/ 22 w 117"/>
                <a:gd name="T7" fmla="*/ 27 h 60"/>
                <a:gd name="T8" fmla="*/ 21 w 117"/>
                <a:gd name="T9" fmla="*/ 23 h 60"/>
                <a:gd name="T10" fmla="*/ 33 w 117"/>
                <a:gd name="T11" fmla="*/ 14 h 60"/>
                <a:gd name="T12" fmla="*/ 41 w 117"/>
                <a:gd name="T13" fmla="*/ 16 h 60"/>
                <a:gd name="T14" fmla="*/ 63 w 117"/>
                <a:gd name="T15" fmla="*/ 0 h 60"/>
                <a:gd name="T16" fmla="*/ 85 w 117"/>
                <a:gd name="T17" fmla="*/ 13 h 60"/>
                <a:gd name="T18" fmla="*/ 91 w 117"/>
                <a:gd name="T19" fmla="*/ 12 h 60"/>
                <a:gd name="T20" fmla="*/ 105 w 117"/>
                <a:gd name="T21" fmla="*/ 23 h 60"/>
                <a:gd name="T22" fmla="*/ 103 w 117"/>
                <a:gd name="T23" fmla="*/ 28 h 60"/>
                <a:gd name="T24" fmla="*/ 117 w 117"/>
                <a:gd name="T25" fmla="*/ 44 h 60"/>
                <a:gd name="T26" fmla="*/ 97 w 117"/>
                <a:gd name="T27" fmla="*/ 60 h 60"/>
                <a:gd name="T28" fmla="*/ 20 w 117"/>
                <a:gd name="T2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60">
                  <a:moveTo>
                    <a:pt x="20" y="60"/>
                  </a:moveTo>
                  <a:cubicBezTo>
                    <a:pt x="9" y="60"/>
                    <a:pt x="0" y="53"/>
                    <a:pt x="0" y="44"/>
                  </a:cubicBezTo>
                  <a:cubicBezTo>
                    <a:pt x="0" y="35"/>
                    <a:pt x="9" y="27"/>
                    <a:pt x="20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18"/>
                    <a:pt x="26" y="14"/>
                    <a:pt x="33" y="14"/>
                  </a:cubicBezTo>
                  <a:cubicBezTo>
                    <a:pt x="36" y="14"/>
                    <a:pt x="38" y="14"/>
                    <a:pt x="41" y="16"/>
                  </a:cubicBezTo>
                  <a:cubicBezTo>
                    <a:pt x="42" y="7"/>
                    <a:pt x="51" y="0"/>
                    <a:pt x="63" y="0"/>
                  </a:cubicBezTo>
                  <a:cubicBezTo>
                    <a:pt x="73" y="0"/>
                    <a:pt x="82" y="6"/>
                    <a:pt x="85" y="13"/>
                  </a:cubicBezTo>
                  <a:cubicBezTo>
                    <a:pt x="87" y="12"/>
                    <a:pt x="89" y="12"/>
                    <a:pt x="91" y="12"/>
                  </a:cubicBezTo>
                  <a:cubicBezTo>
                    <a:pt x="99" y="12"/>
                    <a:pt x="105" y="17"/>
                    <a:pt x="105" y="23"/>
                  </a:cubicBezTo>
                  <a:cubicBezTo>
                    <a:pt x="105" y="25"/>
                    <a:pt x="104" y="27"/>
                    <a:pt x="103" y="28"/>
                  </a:cubicBezTo>
                  <a:cubicBezTo>
                    <a:pt x="111" y="30"/>
                    <a:pt x="117" y="36"/>
                    <a:pt x="117" y="44"/>
                  </a:cubicBezTo>
                  <a:cubicBezTo>
                    <a:pt x="117" y="53"/>
                    <a:pt x="108" y="60"/>
                    <a:pt x="97" y="60"/>
                  </a:cubicBez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Freeform 15">
            <a:extLst>
              <a:ext uri="{FF2B5EF4-FFF2-40B4-BE49-F238E27FC236}">
                <a16:creationId xmlns:a16="http://schemas.microsoft.com/office/drawing/2014/main" xmlns="" id="{4D063CB7-2359-422B-BA94-A09C33BEC2C6}"/>
              </a:ext>
            </a:extLst>
          </p:cNvPr>
          <p:cNvSpPr>
            <a:spLocks/>
          </p:cNvSpPr>
          <p:nvPr/>
        </p:nvSpPr>
        <p:spPr bwMode="auto">
          <a:xfrm>
            <a:off x="7796219" y="2652713"/>
            <a:ext cx="15875" cy="25400"/>
          </a:xfrm>
          <a:custGeom>
            <a:avLst/>
            <a:gdLst>
              <a:gd name="T0" fmla="*/ 1 w 4"/>
              <a:gd name="T1" fmla="*/ 1 h 6"/>
              <a:gd name="T2" fmla="*/ 2 w 4"/>
              <a:gd name="T3" fmla="*/ 6 h 6"/>
              <a:gd name="T4" fmla="*/ 4 w 4"/>
              <a:gd name="T5" fmla="*/ 6 h 6"/>
              <a:gd name="T6" fmla="*/ 2 w 4"/>
              <a:gd name="T7" fmla="*/ 0 h 6"/>
              <a:gd name="T8" fmla="*/ 1 w 4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1" y="1"/>
                </a:moveTo>
                <a:cubicBezTo>
                  <a:pt x="0" y="3"/>
                  <a:pt x="0" y="5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</a:path>
            </a:pathLst>
          </a:custGeom>
          <a:solidFill>
            <a:srgbClr val="0D2C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B1F2592D-852F-4A82-8EA9-F6D9CF352D08}"/>
              </a:ext>
            </a:extLst>
          </p:cNvPr>
          <p:cNvGrpSpPr/>
          <p:nvPr/>
        </p:nvGrpSpPr>
        <p:grpSpPr>
          <a:xfrm>
            <a:off x="351268" y="392739"/>
            <a:ext cx="2656846" cy="578649"/>
            <a:chOff x="351268" y="392737"/>
            <a:chExt cx="2656846" cy="57864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C125ED8F-262D-465C-BEA0-0291B2CCD2C3}"/>
                </a:ext>
              </a:extLst>
            </p:cNvPr>
            <p:cNvGrpSpPr/>
            <p:nvPr/>
          </p:nvGrpSpPr>
          <p:grpSpPr>
            <a:xfrm>
              <a:off x="1882140" y="417386"/>
              <a:ext cx="1125974" cy="554000"/>
              <a:chOff x="2211686" y="388979"/>
              <a:chExt cx="1125974" cy="554000"/>
            </a:xfrm>
          </p:grpSpPr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xmlns="" id="{F5BBBFCB-F572-4CD3-925A-B01F5884B3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1686" y="686795"/>
                <a:ext cx="330296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xmlns="" id="{DE0A8E2B-105E-4B07-A887-131F8A7C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24808" t="7445" r="25330" b="6475"/>
              <a:stretch/>
            </p:blipFill>
            <p:spPr>
              <a:xfrm rot="5400000">
                <a:off x="2582463" y="187782"/>
                <a:ext cx="554000" cy="956394"/>
              </a:xfrm>
              <a:prstGeom prst="rect">
                <a:avLst/>
              </a:prstGeom>
            </p:spPr>
          </p:pic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5136E403-997F-4E5A-928A-634AD407BD51}"/>
                </a:ext>
              </a:extLst>
            </p:cNvPr>
            <p:cNvGrpSpPr/>
            <p:nvPr/>
          </p:nvGrpSpPr>
          <p:grpSpPr>
            <a:xfrm>
              <a:off x="351268" y="392737"/>
              <a:ext cx="1530872" cy="558729"/>
              <a:chOff x="351268" y="392737"/>
              <a:chExt cx="1530872" cy="558729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xmlns="" id="{79D4E170-CB47-4236-ABE6-A413F42EB4B0}"/>
                  </a:ext>
                </a:extLst>
              </p:cNvPr>
              <p:cNvGrpSpPr/>
              <p:nvPr/>
            </p:nvGrpSpPr>
            <p:grpSpPr>
              <a:xfrm>
                <a:off x="351268" y="420488"/>
                <a:ext cx="1530872" cy="530978"/>
                <a:chOff x="2460659" y="492736"/>
                <a:chExt cx="2022922" cy="701644"/>
              </a:xfrm>
            </p:grpSpPr>
            <p:sp>
              <p:nvSpPr>
                <p:cNvPr id="48" name="矩形: 圆角 47">
                  <a:extLst>
                    <a:ext uri="{FF2B5EF4-FFF2-40B4-BE49-F238E27FC236}">
                      <a16:creationId xmlns:a16="http://schemas.microsoft.com/office/drawing/2014/main" xmlns="" id="{4351DCA1-6302-461E-AF95-FF56FF04F13D}"/>
                    </a:ext>
                  </a:extLst>
                </p:cNvPr>
                <p:cNvSpPr/>
                <p:nvPr/>
              </p:nvSpPr>
              <p:spPr>
                <a:xfrm>
                  <a:off x="2460659" y="492736"/>
                  <a:ext cx="2022922" cy="701644"/>
                </a:xfrm>
                <a:prstGeom prst="roundRect">
                  <a:avLst/>
                </a:prstGeom>
                <a:solidFill>
                  <a:srgbClr val="05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78" y="501578"/>
                  <a:ext cx="1982883" cy="692222"/>
                </a:xfrm>
                <a:prstGeom prst="rect">
                  <a:avLst/>
                </a:prstGeom>
              </p:spPr>
            </p:pic>
          </p:grp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8AA9E7F9-6F26-423C-9235-A615B00D5241}"/>
                  </a:ext>
                </a:extLst>
              </p:cNvPr>
              <p:cNvSpPr txBox="1"/>
              <p:nvPr/>
            </p:nvSpPr>
            <p:spPr>
              <a:xfrm>
                <a:off x="447173" y="392737"/>
                <a:ext cx="133882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000" dirty="0">
                    <a:solidFill>
                      <a:srgbClr val="F6F2D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教科版</a:t>
                </a:r>
              </a:p>
            </p:txBody>
          </p:sp>
        </p:grp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0FB02513-10D6-4AEF-8EE7-D568B1122F4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914" t="30541" r="4258" b="29969"/>
          <a:stretch/>
        </p:blipFill>
        <p:spPr>
          <a:xfrm>
            <a:off x="1568483" y="1333515"/>
            <a:ext cx="5853042" cy="646909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693B655-B96F-4897-A61A-1F0869DE7F0F}"/>
              </a:ext>
            </a:extLst>
          </p:cNvPr>
          <p:cNvGrpSpPr/>
          <p:nvPr/>
        </p:nvGrpSpPr>
        <p:grpSpPr>
          <a:xfrm>
            <a:off x="1288446" y="1512071"/>
            <a:ext cx="6835943" cy="2290984"/>
            <a:chOff x="1288444" y="1512071"/>
            <a:chExt cx="6835943" cy="229098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DF3FF6C5-D563-4AB4-A357-BC93ECE95C46}"/>
                </a:ext>
              </a:extLst>
            </p:cNvPr>
            <p:cNvGrpSpPr/>
            <p:nvPr/>
          </p:nvGrpSpPr>
          <p:grpSpPr>
            <a:xfrm>
              <a:off x="1288444" y="1512071"/>
              <a:ext cx="6835943" cy="2290984"/>
              <a:chOff x="1306716" y="1503208"/>
              <a:chExt cx="6835943" cy="2290984"/>
            </a:xfrm>
          </p:grpSpPr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xmlns="" id="{4B5B15D3-D7D8-4823-AEFF-26CE108C557C}"/>
                  </a:ext>
                </a:extLst>
              </p:cNvPr>
              <p:cNvGrpSpPr/>
              <p:nvPr/>
            </p:nvGrpSpPr>
            <p:grpSpPr>
              <a:xfrm>
                <a:off x="1311266" y="1586352"/>
                <a:ext cx="6544137" cy="2207840"/>
                <a:chOff x="1365250" y="1555872"/>
                <a:chExt cx="6544137" cy="2207840"/>
              </a:xfrm>
              <a:solidFill>
                <a:schemeClr val="bg1"/>
              </a:solidFill>
              <a:effectLst>
                <a:outerShdw blurRad="25400" dist="12700" dir="54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3" name="矩形: 圆角 72">
                  <a:extLst>
                    <a:ext uri="{FF2B5EF4-FFF2-40B4-BE49-F238E27FC236}">
                      <a16:creationId xmlns:a16="http://schemas.microsoft.com/office/drawing/2014/main" xmlns="" id="{198E02DB-B639-41C7-95CC-9DFAAFC9C4B0}"/>
                    </a:ext>
                  </a:extLst>
                </p:cNvPr>
                <p:cNvSpPr/>
                <p:nvPr/>
              </p:nvSpPr>
              <p:spPr>
                <a:xfrm>
                  <a:off x="1365250" y="1900964"/>
                  <a:ext cx="6544137" cy="1862748"/>
                </a:xfrm>
                <a:prstGeom prst="roundRect">
                  <a:avLst>
                    <a:gd name="adj" fmla="val 841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1" name="组合 80">
                  <a:extLst>
                    <a:ext uri="{FF2B5EF4-FFF2-40B4-BE49-F238E27FC236}">
                      <a16:creationId xmlns:a16="http://schemas.microsoft.com/office/drawing/2014/main" xmlns="" id="{C1C3BC21-5CDB-4528-AAA9-B8BE2FB1D23A}"/>
                    </a:ext>
                  </a:extLst>
                </p:cNvPr>
                <p:cNvGrpSpPr/>
                <p:nvPr/>
              </p:nvGrpSpPr>
              <p:grpSpPr>
                <a:xfrm>
                  <a:off x="1372331" y="1665629"/>
                  <a:ext cx="2741905" cy="1215009"/>
                  <a:chOff x="1379488" y="1643214"/>
                  <a:chExt cx="2599898" cy="1152084"/>
                </a:xfrm>
                <a:grpFill/>
              </p:grpSpPr>
              <p:sp>
                <p:nvSpPr>
                  <p:cNvPr id="75" name="椭圆 74">
                    <a:extLst>
                      <a:ext uri="{FF2B5EF4-FFF2-40B4-BE49-F238E27FC236}">
                        <a16:creationId xmlns:a16="http://schemas.microsoft.com/office/drawing/2014/main" xmlns="" id="{1BBA020E-2BF5-4A56-BAB9-9E93A2CB0C4D}"/>
                      </a:ext>
                    </a:extLst>
                  </p:cNvPr>
                  <p:cNvSpPr/>
                  <p:nvPr/>
                </p:nvSpPr>
                <p:spPr>
                  <a:xfrm>
                    <a:off x="1379488" y="1672602"/>
                    <a:ext cx="1044925" cy="104492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" name="椭圆 75">
                    <a:extLst>
                      <a:ext uri="{FF2B5EF4-FFF2-40B4-BE49-F238E27FC236}">
                        <a16:creationId xmlns:a16="http://schemas.microsoft.com/office/drawing/2014/main" xmlns="" id="{BB8B8158-CED0-4D07-9E8E-076C103BF488}"/>
                      </a:ext>
                    </a:extLst>
                  </p:cNvPr>
                  <p:cNvSpPr/>
                  <p:nvPr/>
                </p:nvSpPr>
                <p:spPr>
                  <a:xfrm>
                    <a:off x="1954140" y="1750372"/>
                    <a:ext cx="1044925" cy="104492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" name="椭圆 76">
                    <a:extLst>
                      <a:ext uri="{FF2B5EF4-FFF2-40B4-BE49-F238E27FC236}">
                        <a16:creationId xmlns:a16="http://schemas.microsoft.com/office/drawing/2014/main" xmlns="" id="{6C9D7AD6-D5F7-42CF-A6D7-F0FE9BBFD3BE}"/>
                      </a:ext>
                    </a:extLst>
                  </p:cNvPr>
                  <p:cNvSpPr/>
                  <p:nvPr/>
                </p:nvSpPr>
                <p:spPr>
                  <a:xfrm>
                    <a:off x="2353373" y="1692409"/>
                    <a:ext cx="743207" cy="74320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" name="椭圆 77">
                    <a:extLst>
                      <a:ext uri="{FF2B5EF4-FFF2-40B4-BE49-F238E27FC236}">
                        <a16:creationId xmlns:a16="http://schemas.microsoft.com/office/drawing/2014/main" xmlns="" id="{B2F4D704-EC9D-4A4A-A66B-15E640CD59B8}"/>
                      </a:ext>
                    </a:extLst>
                  </p:cNvPr>
                  <p:cNvSpPr/>
                  <p:nvPr/>
                </p:nvSpPr>
                <p:spPr>
                  <a:xfrm>
                    <a:off x="2793712" y="1692408"/>
                    <a:ext cx="820489" cy="82049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" name="椭圆 78">
                    <a:extLst>
                      <a:ext uri="{FF2B5EF4-FFF2-40B4-BE49-F238E27FC236}">
                        <a16:creationId xmlns:a16="http://schemas.microsoft.com/office/drawing/2014/main" xmlns="" id="{002D6543-D0DE-4C6D-9231-A4527041618B}"/>
                      </a:ext>
                    </a:extLst>
                  </p:cNvPr>
                  <p:cNvSpPr/>
                  <p:nvPr/>
                </p:nvSpPr>
                <p:spPr>
                  <a:xfrm>
                    <a:off x="3236876" y="1643214"/>
                    <a:ext cx="742510" cy="7425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xmlns="" id="{223993D6-E27B-43E0-85C5-DF05EC0FFEEA}"/>
                    </a:ext>
                  </a:extLst>
                </p:cNvPr>
                <p:cNvSpPr/>
                <p:nvPr/>
              </p:nvSpPr>
              <p:spPr>
                <a:xfrm>
                  <a:off x="3624032" y="1555872"/>
                  <a:ext cx="2023324" cy="20233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2" name="组合 81">
                  <a:extLst>
                    <a:ext uri="{FF2B5EF4-FFF2-40B4-BE49-F238E27FC236}">
                      <a16:creationId xmlns:a16="http://schemas.microsoft.com/office/drawing/2014/main" xmlns="" id="{B6F69DB7-C22D-4EF9-9EEF-FFA5AFA3AC24}"/>
                    </a:ext>
                  </a:extLst>
                </p:cNvPr>
                <p:cNvGrpSpPr/>
                <p:nvPr/>
              </p:nvGrpSpPr>
              <p:grpSpPr>
                <a:xfrm flipH="1">
                  <a:off x="5167481" y="1665629"/>
                  <a:ext cx="2741905" cy="1215009"/>
                  <a:chOff x="1379488" y="1643214"/>
                  <a:chExt cx="2599898" cy="1152084"/>
                </a:xfrm>
                <a:grpFill/>
              </p:grpSpPr>
              <p:sp>
                <p:nvSpPr>
                  <p:cNvPr id="83" name="椭圆 82">
                    <a:extLst>
                      <a:ext uri="{FF2B5EF4-FFF2-40B4-BE49-F238E27FC236}">
                        <a16:creationId xmlns:a16="http://schemas.microsoft.com/office/drawing/2014/main" xmlns="" id="{B0D7C867-D53A-4846-AEDD-4F4E34708B4E}"/>
                      </a:ext>
                    </a:extLst>
                  </p:cNvPr>
                  <p:cNvSpPr/>
                  <p:nvPr/>
                </p:nvSpPr>
                <p:spPr>
                  <a:xfrm>
                    <a:off x="1379488" y="1672602"/>
                    <a:ext cx="1044925" cy="104492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" name="椭圆 83">
                    <a:extLst>
                      <a:ext uri="{FF2B5EF4-FFF2-40B4-BE49-F238E27FC236}">
                        <a16:creationId xmlns:a16="http://schemas.microsoft.com/office/drawing/2014/main" xmlns="" id="{31DE3C41-9804-4C53-BC96-E081347F0521}"/>
                      </a:ext>
                    </a:extLst>
                  </p:cNvPr>
                  <p:cNvSpPr/>
                  <p:nvPr/>
                </p:nvSpPr>
                <p:spPr>
                  <a:xfrm>
                    <a:off x="1954141" y="1750372"/>
                    <a:ext cx="1044925" cy="104492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" name="椭圆 84">
                    <a:extLst>
                      <a:ext uri="{FF2B5EF4-FFF2-40B4-BE49-F238E27FC236}">
                        <a16:creationId xmlns:a16="http://schemas.microsoft.com/office/drawing/2014/main" xmlns="" id="{54AA7730-A34D-4799-9A04-72D3A63CFB4F}"/>
                      </a:ext>
                    </a:extLst>
                  </p:cNvPr>
                  <p:cNvSpPr/>
                  <p:nvPr/>
                </p:nvSpPr>
                <p:spPr>
                  <a:xfrm>
                    <a:off x="2353373" y="1692409"/>
                    <a:ext cx="743207" cy="74320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" name="椭圆 85">
                    <a:extLst>
                      <a:ext uri="{FF2B5EF4-FFF2-40B4-BE49-F238E27FC236}">
                        <a16:creationId xmlns:a16="http://schemas.microsoft.com/office/drawing/2014/main" xmlns="" id="{494583F8-43A2-4BFD-9B41-FF44563EC7ED}"/>
                      </a:ext>
                    </a:extLst>
                  </p:cNvPr>
                  <p:cNvSpPr/>
                  <p:nvPr/>
                </p:nvSpPr>
                <p:spPr>
                  <a:xfrm>
                    <a:off x="2793712" y="1692408"/>
                    <a:ext cx="820489" cy="82049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" name="椭圆 86">
                    <a:extLst>
                      <a:ext uri="{FF2B5EF4-FFF2-40B4-BE49-F238E27FC236}">
                        <a16:creationId xmlns:a16="http://schemas.microsoft.com/office/drawing/2014/main" xmlns="" id="{D8473314-FE66-46BA-B6DC-3F537AABA28E}"/>
                      </a:ext>
                    </a:extLst>
                  </p:cNvPr>
                  <p:cNvSpPr/>
                  <p:nvPr/>
                </p:nvSpPr>
                <p:spPr>
                  <a:xfrm>
                    <a:off x="3236876" y="1643214"/>
                    <a:ext cx="742510" cy="7425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16"/>
              <a:srcRect t="32042" b="21728"/>
              <a:stretch/>
            </p:blipFill>
            <p:spPr>
              <a:xfrm flipH="1">
                <a:off x="1306716" y="3173397"/>
                <a:ext cx="1248934" cy="577373"/>
              </a:xfrm>
              <a:prstGeom prst="rect">
                <a:avLst/>
              </a:prstGeom>
            </p:spPr>
          </p:pic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xmlns="" id="{4E6520BD-A308-49B6-AA5A-F7C6254825D2}"/>
                  </a:ext>
                </a:extLst>
              </p:cNvPr>
              <p:cNvSpPr/>
              <p:nvPr/>
            </p:nvSpPr>
            <p:spPr>
              <a:xfrm>
                <a:off x="3866675" y="3562350"/>
                <a:ext cx="1443942" cy="70443"/>
              </a:xfrm>
              <a:prstGeom prst="roundRect">
                <a:avLst/>
              </a:prstGeom>
              <a:solidFill>
                <a:srgbClr val="6DB1DE"/>
              </a:solidFill>
              <a:ln>
                <a:solidFill>
                  <a:srgbClr val="9174C9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FB5B586-6610-48C2-905E-50B6D60D1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rot="1522340">
                <a:off x="7476974" y="1503208"/>
                <a:ext cx="665685" cy="665685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xmlns="" id="{7368EB08-ACC7-44A4-BB83-507D372A8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 flipH="1">
                <a:off x="7112649" y="3117889"/>
                <a:ext cx="619376" cy="619376"/>
              </a:xfrm>
              <a:prstGeom prst="rect">
                <a:avLst/>
              </a:prstGeom>
            </p:spPr>
          </p:pic>
        </p:grpSp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xmlns="" id="{8EA5B0C5-256E-420F-A9B9-1999C0A8A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t="29887" b="29860"/>
            <a:stretch/>
          </p:blipFill>
          <p:spPr>
            <a:xfrm>
              <a:off x="1420343" y="1969593"/>
              <a:ext cx="6438964" cy="1457951"/>
            </a:xfrm>
            <a:prstGeom prst="rect">
              <a:avLst/>
            </a:prstGeom>
          </p:spPr>
        </p:pic>
      </p:grpSp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37A9C790-7B57-476C-88C4-19511309E77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95088" y="2145657"/>
            <a:ext cx="336154" cy="336154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601DBB92-53FA-4146-B5E8-90AD610E32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71954" y="2417996"/>
            <a:ext cx="343044" cy="34304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F962079C-249F-4B8B-B34E-1E514E341339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37638" t="16044" r="37549" b="8112"/>
          <a:stretch/>
        </p:blipFill>
        <p:spPr>
          <a:xfrm>
            <a:off x="5649673" y="2002982"/>
            <a:ext cx="400484" cy="1515011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4F6335B4-FCFA-439A-935B-015922CD9D5E}"/>
              </a:ext>
            </a:extLst>
          </p:cNvPr>
          <p:cNvGrpSpPr/>
          <p:nvPr/>
        </p:nvGrpSpPr>
        <p:grpSpPr>
          <a:xfrm rot="16200000">
            <a:off x="4497391" y="846807"/>
            <a:ext cx="843813" cy="711715"/>
            <a:chOff x="4508304" y="2564048"/>
            <a:chExt cx="843813" cy="711715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xmlns="" id="{33A99A79-6434-4E4A-B480-F3F6ED2B5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823855" y="2564048"/>
              <a:ext cx="528262" cy="528262"/>
            </a:xfrm>
            <a:prstGeom prst="rect">
              <a:avLst/>
            </a:prstGeom>
          </p:spPr>
        </p:pic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xmlns="" id="{27B3B636-6034-407F-B89A-93D3080E1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flipH="1" flipV="1">
              <a:off x="4508304" y="2747501"/>
              <a:ext cx="528262" cy="528262"/>
            </a:xfrm>
            <a:prstGeom prst="rect">
              <a:avLst/>
            </a:prstGeom>
          </p:spPr>
        </p:pic>
      </p:grpSp>
      <p:pic>
        <p:nvPicPr>
          <p:cNvPr id="92" name="图片 91">
            <a:extLst>
              <a:ext uri="{FF2B5EF4-FFF2-40B4-BE49-F238E27FC236}">
                <a16:creationId xmlns:a16="http://schemas.microsoft.com/office/drawing/2014/main" xmlns="" id="{6AE98B66-D119-426B-AB56-EEBE7DC5754C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18687"/>
          <a:stretch/>
        </p:blipFill>
        <p:spPr>
          <a:xfrm>
            <a:off x="3738240" y="-1378085"/>
            <a:ext cx="1698972" cy="1381476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585F318-A9D7-47F9-918C-2C507C15CF61}"/>
              </a:ext>
            </a:extLst>
          </p:cNvPr>
          <p:cNvGrpSpPr/>
          <p:nvPr/>
        </p:nvGrpSpPr>
        <p:grpSpPr>
          <a:xfrm>
            <a:off x="3912930" y="3590697"/>
            <a:ext cx="1349592" cy="442399"/>
            <a:chOff x="3912930" y="3590695"/>
            <a:chExt cx="1349592" cy="44239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5FEE2CC2-D2C4-4B57-B82B-55881CAF8D0E}"/>
                </a:ext>
              </a:extLst>
            </p:cNvPr>
            <p:cNvGrpSpPr/>
            <p:nvPr/>
          </p:nvGrpSpPr>
          <p:grpSpPr>
            <a:xfrm>
              <a:off x="3912930" y="3590695"/>
              <a:ext cx="1349592" cy="442399"/>
              <a:chOff x="3908208" y="3520974"/>
              <a:chExt cx="1349592" cy="442399"/>
            </a:xfrm>
          </p:grpSpPr>
          <p:sp>
            <p:nvSpPr>
              <p:cNvPr id="11" name="矩形: 圆顶角 10">
                <a:extLst>
                  <a:ext uri="{FF2B5EF4-FFF2-40B4-BE49-F238E27FC236}">
                    <a16:creationId xmlns:a16="http://schemas.microsoft.com/office/drawing/2014/main" xmlns="" id="{80FADD11-2573-4203-8F78-195EC785EFB1}"/>
                  </a:ext>
                </a:extLst>
              </p:cNvPr>
              <p:cNvSpPr/>
              <p:nvPr/>
            </p:nvSpPr>
            <p:spPr>
              <a:xfrm flipV="1">
                <a:off x="3908208" y="3523978"/>
                <a:ext cx="1349592" cy="439395"/>
              </a:xfrm>
              <a:prstGeom prst="round2SameRect">
                <a:avLst/>
              </a:prstGeom>
              <a:solidFill>
                <a:srgbClr val="A58E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BA364AC0-8956-4F76-A816-CB602FD5B5C4}"/>
                  </a:ext>
                </a:extLst>
              </p:cNvPr>
              <p:cNvSpPr txBox="1"/>
              <p:nvPr/>
            </p:nvSpPr>
            <p:spPr>
              <a:xfrm>
                <a:off x="3915410" y="3520974"/>
                <a:ext cx="13131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2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三年级上</a:t>
                </a:r>
              </a:p>
            </p:txBody>
          </p:sp>
        </p:grp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CA0104DD-2186-4E44-B4F3-C85F9D860F50}"/>
                </a:ext>
              </a:extLst>
            </p:cNvPr>
            <p:cNvSpPr/>
            <p:nvPr/>
          </p:nvSpPr>
          <p:spPr>
            <a:xfrm>
              <a:off x="3912930" y="3593699"/>
              <a:ext cx="1349592" cy="54126"/>
            </a:xfrm>
            <a:prstGeom prst="rect">
              <a:avLst/>
            </a:prstGeom>
            <a:solidFill>
              <a:srgbClr val="917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1.97531E-6 L 0.04097 0.07623 C 0.05017 0.09197 0.05503 0.1145 0.05503 0.13827 C 0.05503 0.16697 0.05017 0.18889 0.04097 0.20432 L 0.00034 0.28024 " pathEditMode="relative" rAng="0" ptsTypes="AAAAA">
                                      <p:cBhvr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40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30"/>
                                  </p:stCondLst>
                                  <p:childTnLst>
                                    <p:animRot by="120000">
                                      <p:cBhvr>
                                        <p:cTn id="4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8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8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0521 -0.47083 " pathEditMode="relative" rAng="0" ptsTypes="AA">
                                      <p:cBhvr>
                                        <p:cTn id="6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2354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2743 -0.44167 " pathEditMode="relative" rAng="0" ptsTypes="AA">
                                      <p:cBhvr>
                                        <p:cTn id="6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2208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5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3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5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3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13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1.48148E-6 L -0.00052 0.25371 " pathEditMode="relative" rAng="0" ptsTypes="AA">
                                      <p:cBhvr>
                                        <p:cTn id="12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268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3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480"/>
                            </p:stCondLst>
                            <p:childTnLst>
                              <p:par>
                                <p:cTn id="1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980"/>
                            </p:stCondLst>
                            <p:childTnLst>
                              <p:par>
                                <p:cTn id="1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653" y="469328"/>
            <a:ext cx="4852290" cy="42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4C7CA1BA-696F-4244-B243-177CD72BE818}"/>
              </a:ext>
            </a:extLst>
          </p:cNvPr>
          <p:cNvSpPr txBox="1"/>
          <p:nvPr/>
        </p:nvSpPr>
        <p:spPr>
          <a:xfrm>
            <a:off x="3787951" y="496624"/>
            <a:ext cx="1458916" cy="286232"/>
          </a:xfrm>
          <a:prstGeom prst="rect">
            <a:avLst/>
          </a:prstGeom>
          <a:solidFill>
            <a:srgbClr val="0A83CE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蒲福风力登记表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F8BF00C-6CB4-435D-BEA7-6221DF8210E6}"/>
              </a:ext>
            </a:extLst>
          </p:cNvPr>
          <p:cNvSpPr/>
          <p:nvPr/>
        </p:nvSpPr>
        <p:spPr>
          <a:xfrm>
            <a:off x="2658129" y="1604289"/>
            <a:ext cx="3901440" cy="11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DE41D6A-07DD-4031-9AB4-6D313F6170B4}"/>
              </a:ext>
            </a:extLst>
          </p:cNvPr>
          <p:cNvSpPr/>
          <p:nvPr/>
        </p:nvSpPr>
        <p:spPr>
          <a:xfrm>
            <a:off x="2658129" y="2510433"/>
            <a:ext cx="3901440" cy="11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BFFE02F-CDC4-461C-BE1C-8A18DEC65AB7}"/>
              </a:ext>
            </a:extLst>
          </p:cNvPr>
          <p:cNvSpPr/>
          <p:nvPr/>
        </p:nvSpPr>
        <p:spPr>
          <a:xfrm>
            <a:off x="2658129" y="3416577"/>
            <a:ext cx="3901440" cy="11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9466156-8075-44D5-8102-34975BAF9176}"/>
              </a:ext>
            </a:extLst>
          </p:cNvPr>
          <p:cNvSpPr/>
          <p:nvPr/>
        </p:nvSpPr>
        <p:spPr>
          <a:xfrm>
            <a:off x="2658129" y="4353516"/>
            <a:ext cx="3901440" cy="11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C8FA89-5579-4633-8171-EA30898F8EA2}"/>
              </a:ext>
            </a:extLst>
          </p:cNvPr>
          <p:cNvSpPr txBox="1"/>
          <p:nvPr/>
        </p:nvSpPr>
        <p:spPr>
          <a:xfrm>
            <a:off x="2470385" y="1520968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级烟柱直冲天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924A59E0-EFFE-470B-AFB1-FC9FC5321E49}"/>
              </a:ext>
            </a:extLst>
          </p:cNvPr>
          <p:cNvSpPr txBox="1"/>
          <p:nvPr/>
        </p:nvSpPr>
        <p:spPr>
          <a:xfrm>
            <a:off x="3907967" y="1520968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级青烟随风偏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1C32F56F-6BC9-4390-9CCD-E32A2900DAFB}"/>
              </a:ext>
            </a:extLst>
          </p:cNvPr>
          <p:cNvSpPr txBox="1"/>
          <p:nvPr/>
        </p:nvSpPr>
        <p:spPr>
          <a:xfrm>
            <a:off x="5344725" y="1520968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级风来吹脸面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6B5D3718-4272-4F85-8440-B95084BCDD08}"/>
              </a:ext>
            </a:extLst>
          </p:cNvPr>
          <p:cNvSpPr txBox="1"/>
          <p:nvPr/>
        </p:nvSpPr>
        <p:spPr>
          <a:xfrm>
            <a:off x="2470385" y="2444712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级叶东红旗展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91D10EB0-6C48-4653-A207-E9262E3AC74A}"/>
              </a:ext>
            </a:extLst>
          </p:cNvPr>
          <p:cNvSpPr txBox="1"/>
          <p:nvPr/>
        </p:nvSpPr>
        <p:spPr>
          <a:xfrm>
            <a:off x="3907967" y="2444712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级风吹飞纸片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3B914F91-E86A-488A-9D2D-2552F17259A1}"/>
              </a:ext>
            </a:extLst>
          </p:cNvPr>
          <p:cNvSpPr txBox="1"/>
          <p:nvPr/>
        </p:nvSpPr>
        <p:spPr>
          <a:xfrm>
            <a:off x="5344725" y="2444712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级带叶小树弯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4DFECA5E-EB5C-42A0-8423-9764AF99D11C}"/>
              </a:ext>
            </a:extLst>
          </p:cNvPr>
          <p:cNvSpPr txBox="1"/>
          <p:nvPr/>
        </p:nvSpPr>
        <p:spPr>
          <a:xfrm>
            <a:off x="2470385" y="3349342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级举伞步行艰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F3D81F16-2A59-45AD-BFA9-A91CEBEDFD1A}"/>
              </a:ext>
            </a:extLst>
          </p:cNvPr>
          <p:cNvSpPr txBox="1"/>
          <p:nvPr/>
        </p:nvSpPr>
        <p:spPr>
          <a:xfrm>
            <a:off x="3907967" y="3349342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级迎风走不动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EC5880AD-ED6B-499F-8332-4A99B72DF943}"/>
              </a:ext>
            </a:extLst>
          </p:cNvPr>
          <p:cNvSpPr txBox="1"/>
          <p:nvPr/>
        </p:nvSpPr>
        <p:spPr>
          <a:xfrm>
            <a:off x="5344725" y="3349342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级风吹树枝断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7A9CBCC4-F85C-44C0-AD18-D7732665932B}"/>
              </a:ext>
            </a:extLst>
          </p:cNvPr>
          <p:cNvSpPr txBox="1"/>
          <p:nvPr/>
        </p:nvSpPr>
        <p:spPr>
          <a:xfrm>
            <a:off x="2470385" y="4286567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级屋顶飞瓦片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19E82501-E81E-4669-9B17-37CED55F37B3}"/>
              </a:ext>
            </a:extLst>
          </p:cNvPr>
          <p:cNvSpPr txBox="1"/>
          <p:nvPr/>
        </p:nvSpPr>
        <p:spPr>
          <a:xfrm>
            <a:off x="3907967" y="4286567"/>
            <a:ext cx="133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级拔树又倒屋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DFE92927-CA51-48AD-AE7C-1214F287A4C5}"/>
              </a:ext>
            </a:extLst>
          </p:cNvPr>
          <p:cNvSpPr txBox="1"/>
          <p:nvPr/>
        </p:nvSpPr>
        <p:spPr>
          <a:xfrm>
            <a:off x="5284672" y="4286567"/>
            <a:ext cx="1456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050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</a:rPr>
              <a:t>级陆上少见</a:t>
            </a:r>
          </a:p>
        </p:txBody>
      </p:sp>
    </p:spTree>
    <p:extLst>
      <p:ext uri="{BB962C8B-B14F-4D97-AF65-F5344CB8AC3E}">
        <p14:creationId xmlns:p14="http://schemas.microsoft.com/office/powerpoint/2010/main" xmlns="" val="159647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3733F6B0-E058-45C7-B289-6BDEFDB9087F}"/>
              </a:ext>
            </a:extLst>
          </p:cNvPr>
          <p:cNvSpPr/>
          <p:nvPr/>
        </p:nvSpPr>
        <p:spPr>
          <a:xfrm>
            <a:off x="775113" y="1276006"/>
            <a:ext cx="1367968" cy="13679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</a:t>
            </a:r>
          </a:p>
        </p:txBody>
      </p:sp>
      <p:sp>
        <p:nvSpPr>
          <p:cNvPr id="3" name="矩形 2"/>
          <p:cNvSpPr/>
          <p:nvPr/>
        </p:nvSpPr>
        <p:spPr>
          <a:xfrm>
            <a:off x="2532361" y="1693034"/>
            <a:ext cx="4498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如何制作风向标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1015" y="2643974"/>
            <a:ext cx="2021969" cy="186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4550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731" y="1779664"/>
            <a:ext cx="734569" cy="7345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731" y="1771280"/>
            <a:ext cx="734569" cy="7345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731" y="1771280"/>
            <a:ext cx="734569" cy="7345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731" y="1771280"/>
            <a:ext cx="734569" cy="73456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08ED240-8CE4-4080-ADCF-01CA85E17785}"/>
              </a:ext>
            </a:extLst>
          </p:cNvPr>
          <p:cNvGrpSpPr/>
          <p:nvPr/>
        </p:nvGrpSpPr>
        <p:grpSpPr>
          <a:xfrm flipH="1">
            <a:off x="827584" y="459952"/>
            <a:ext cx="954088" cy="446088"/>
            <a:chOff x="7756529" y="661988"/>
            <a:chExt cx="954088" cy="44608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B0D92F0F-46D8-488B-9A5B-0DF1D3D68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179" y="942976"/>
              <a:ext cx="325438" cy="165100"/>
            </a:xfrm>
            <a:custGeom>
              <a:avLst/>
              <a:gdLst>
                <a:gd name="T0" fmla="*/ 13 w 76"/>
                <a:gd name="T1" fmla="*/ 39 h 39"/>
                <a:gd name="T2" fmla="*/ 0 w 76"/>
                <a:gd name="T3" fmla="*/ 28 h 39"/>
                <a:gd name="T4" fmla="*/ 13 w 76"/>
                <a:gd name="T5" fmla="*/ 18 h 39"/>
                <a:gd name="T6" fmla="*/ 14 w 76"/>
                <a:gd name="T7" fmla="*/ 18 h 39"/>
                <a:gd name="T8" fmla="*/ 14 w 76"/>
                <a:gd name="T9" fmla="*/ 15 h 39"/>
                <a:gd name="T10" fmla="*/ 21 w 76"/>
                <a:gd name="T11" fmla="*/ 9 h 39"/>
                <a:gd name="T12" fmla="*/ 27 w 76"/>
                <a:gd name="T13" fmla="*/ 10 h 39"/>
                <a:gd name="T14" fmla="*/ 41 w 76"/>
                <a:gd name="T15" fmla="*/ 0 h 39"/>
                <a:gd name="T16" fmla="*/ 55 w 76"/>
                <a:gd name="T17" fmla="*/ 9 h 39"/>
                <a:gd name="T18" fmla="*/ 59 w 76"/>
                <a:gd name="T19" fmla="*/ 8 h 39"/>
                <a:gd name="T20" fmla="*/ 68 w 76"/>
                <a:gd name="T21" fmla="*/ 15 h 39"/>
                <a:gd name="T22" fmla="*/ 67 w 76"/>
                <a:gd name="T23" fmla="*/ 18 h 39"/>
                <a:gd name="T24" fmla="*/ 76 w 76"/>
                <a:gd name="T25" fmla="*/ 28 h 39"/>
                <a:gd name="T26" fmla="*/ 63 w 76"/>
                <a:gd name="T27" fmla="*/ 39 h 39"/>
                <a:gd name="T28" fmla="*/ 13 w 76"/>
                <a:gd name="T2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39">
                  <a:moveTo>
                    <a:pt x="13" y="39"/>
                  </a:moveTo>
                  <a:cubicBezTo>
                    <a:pt x="6" y="39"/>
                    <a:pt x="0" y="34"/>
                    <a:pt x="0" y="28"/>
                  </a:cubicBezTo>
                  <a:cubicBezTo>
                    <a:pt x="0" y="22"/>
                    <a:pt x="6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7"/>
                    <a:pt x="14" y="16"/>
                    <a:pt x="14" y="15"/>
                  </a:cubicBezTo>
                  <a:cubicBezTo>
                    <a:pt x="14" y="12"/>
                    <a:pt x="17" y="9"/>
                    <a:pt x="21" y="9"/>
                  </a:cubicBezTo>
                  <a:cubicBezTo>
                    <a:pt x="23" y="9"/>
                    <a:pt x="25" y="9"/>
                    <a:pt x="27" y="10"/>
                  </a:cubicBezTo>
                  <a:cubicBezTo>
                    <a:pt x="28" y="4"/>
                    <a:pt x="34" y="0"/>
                    <a:pt x="41" y="0"/>
                  </a:cubicBezTo>
                  <a:cubicBezTo>
                    <a:pt x="48" y="0"/>
                    <a:pt x="53" y="4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64" y="8"/>
                    <a:pt x="68" y="11"/>
                    <a:pt x="68" y="15"/>
                  </a:cubicBezTo>
                  <a:cubicBezTo>
                    <a:pt x="68" y="16"/>
                    <a:pt x="68" y="17"/>
                    <a:pt x="67" y="18"/>
                  </a:cubicBezTo>
                  <a:cubicBezTo>
                    <a:pt x="72" y="20"/>
                    <a:pt x="76" y="24"/>
                    <a:pt x="76" y="28"/>
                  </a:cubicBezTo>
                  <a:cubicBezTo>
                    <a:pt x="76" y="34"/>
                    <a:pt x="70" y="39"/>
                    <a:pt x="63" y="39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D60B3C7A-7A4C-40C6-9FCD-116AC81E6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9" y="661988"/>
              <a:ext cx="500063" cy="255588"/>
            </a:xfrm>
            <a:custGeom>
              <a:avLst/>
              <a:gdLst>
                <a:gd name="T0" fmla="*/ 20 w 117"/>
                <a:gd name="T1" fmla="*/ 60 h 60"/>
                <a:gd name="T2" fmla="*/ 0 w 117"/>
                <a:gd name="T3" fmla="*/ 44 h 60"/>
                <a:gd name="T4" fmla="*/ 20 w 117"/>
                <a:gd name="T5" fmla="*/ 27 h 60"/>
                <a:gd name="T6" fmla="*/ 22 w 117"/>
                <a:gd name="T7" fmla="*/ 27 h 60"/>
                <a:gd name="T8" fmla="*/ 21 w 117"/>
                <a:gd name="T9" fmla="*/ 23 h 60"/>
                <a:gd name="T10" fmla="*/ 33 w 117"/>
                <a:gd name="T11" fmla="*/ 14 h 60"/>
                <a:gd name="T12" fmla="*/ 41 w 117"/>
                <a:gd name="T13" fmla="*/ 16 h 60"/>
                <a:gd name="T14" fmla="*/ 63 w 117"/>
                <a:gd name="T15" fmla="*/ 0 h 60"/>
                <a:gd name="T16" fmla="*/ 85 w 117"/>
                <a:gd name="T17" fmla="*/ 13 h 60"/>
                <a:gd name="T18" fmla="*/ 91 w 117"/>
                <a:gd name="T19" fmla="*/ 12 h 60"/>
                <a:gd name="T20" fmla="*/ 105 w 117"/>
                <a:gd name="T21" fmla="*/ 23 h 60"/>
                <a:gd name="T22" fmla="*/ 103 w 117"/>
                <a:gd name="T23" fmla="*/ 28 h 60"/>
                <a:gd name="T24" fmla="*/ 117 w 117"/>
                <a:gd name="T25" fmla="*/ 44 h 60"/>
                <a:gd name="T26" fmla="*/ 97 w 117"/>
                <a:gd name="T27" fmla="*/ 60 h 60"/>
                <a:gd name="T28" fmla="*/ 20 w 117"/>
                <a:gd name="T2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60">
                  <a:moveTo>
                    <a:pt x="20" y="60"/>
                  </a:moveTo>
                  <a:cubicBezTo>
                    <a:pt x="9" y="60"/>
                    <a:pt x="0" y="53"/>
                    <a:pt x="0" y="44"/>
                  </a:cubicBezTo>
                  <a:cubicBezTo>
                    <a:pt x="0" y="35"/>
                    <a:pt x="9" y="27"/>
                    <a:pt x="20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18"/>
                    <a:pt x="26" y="14"/>
                    <a:pt x="33" y="14"/>
                  </a:cubicBezTo>
                  <a:cubicBezTo>
                    <a:pt x="36" y="14"/>
                    <a:pt x="38" y="14"/>
                    <a:pt x="41" y="16"/>
                  </a:cubicBezTo>
                  <a:cubicBezTo>
                    <a:pt x="42" y="7"/>
                    <a:pt x="51" y="0"/>
                    <a:pt x="63" y="0"/>
                  </a:cubicBezTo>
                  <a:cubicBezTo>
                    <a:pt x="73" y="0"/>
                    <a:pt x="82" y="6"/>
                    <a:pt x="85" y="13"/>
                  </a:cubicBezTo>
                  <a:cubicBezTo>
                    <a:pt x="87" y="12"/>
                    <a:pt x="89" y="12"/>
                    <a:pt x="91" y="12"/>
                  </a:cubicBezTo>
                  <a:cubicBezTo>
                    <a:pt x="99" y="12"/>
                    <a:pt x="105" y="17"/>
                    <a:pt x="105" y="23"/>
                  </a:cubicBezTo>
                  <a:cubicBezTo>
                    <a:pt x="105" y="25"/>
                    <a:pt x="104" y="27"/>
                    <a:pt x="103" y="28"/>
                  </a:cubicBezTo>
                  <a:cubicBezTo>
                    <a:pt x="111" y="30"/>
                    <a:pt x="117" y="36"/>
                    <a:pt x="117" y="44"/>
                  </a:cubicBezTo>
                  <a:cubicBezTo>
                    <a:pt x="117" y="53"/>
                    <a:pt x="108" y="60"/>
                    <a:pt x="97" y="60"/>
                  </a:cubicBez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46B7317-859F-472D-9082-39D54134B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172" y="1164704"/>
            <a:ext cx="1889646" cy="188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0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0.00154 L -0.13959 0.0015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0.00185 L 0.12014 0.0018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3.95062E-6 L -0.24983 -3.95062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0.00185 L 0.22257 0.0018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9CDF1598-8040-444A-8BC3-794225ADACFE}"/>
              </a:ext>
            </a:extLst>
          </p:cNvPr>
          <p:cNvSpPr/>
          <p:nvPr/>
        </p:nvSpPr>
        <p:spPr>
          <a:xfrm>
            <a:off x="1588" y="1491630"/>
            <a:ext cx="504056" cy="1944216"/>
          </a:xfrm>
          <a:prstGeom prst="roundRect">
            <a:avLst>
              <a:gd name="adj" fmla="val 8400"/>
            </a:avLst>
          </a:prstGeom>
          <a:solidFill>
            <a:srgbClr val="54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DF4860AC-6C1E-49BD-9287-E26B19C40DDE}"/>
              </a:ext>
            </a:extLst>
          </p:cNvPr>
          <p:cNvSpPr/>
          <p:nvPr/>
        </p:nvSpPr>
        <p:spPr>
          <a:xfrm>
            <a:off x="301525" y="1563144"/>
            <a:ext cx="144016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BF644D9B-692A-4957-A00C-4BE0561116B6}"/>
              </a:ext>
            </a:extLst>
          </p:cNvPr>
          <p:cNvSpPr/>
          <p:nvPr/>
        </p:nvSpPr>
        <p:spPr>
          <a:xfrm>
            <a:off x="301525" y="1635152"/>
            <a:ext cx="144016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9165A163-3307-4681-9654-CD5845BAD32B}"/>
              </a:ext>
            </a:extLst>
          </p:cNvPr>
          <p:cNvSpPr/>
          <p:nvPr/>
        </p:nvSpPr>
        <p:spPr>
          <a:xfrm>
            <a:off x="301525" y="3266300"/>
            <a:ext cx="144016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8E41E18D-B94F-4498-939E-2A59AB6928EA}"/>
              </a:ext>
            </a:extLst>
          </p:cNvPr>
          <p:cNvSpPr/>
          <p:nvPr/>
        </p:nvSpPr>
        <p:spPr>
          <a:xfrm>
            <a:off x="301525" y="3338308"/>
            <a:ext cx="144016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58154AD-DDCB-4CD7-8FE6-FF91C2670D2C}"/>
              </a:ext>
            </a:extLst>
          </p:cNvPr>
          <p:cNvSpPr txBox="1"/>
          <p:nvPr/>
        </p:nvSpPr>
        <p:spPr>
          <a:xfrm>
            <a:off x="-26320" y="1801137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-300" dirty="0">
                <a:solidFill>
                  <a:schemeClr val="bg1"/>
                </a:solidFill>
                <a:latin typeface="taozhi.cn_PY" panose="02000500000000000000" pitchFamily="2" charset="0"/>
                <a:ea typeface="黑体" panose="02010609060101010101" pitchFamily="49" charset="-122"/>
                <a:cs typeface="Tahoma" panose="020B0604030504040204" pitchFamily="34" charset="0"/>
              </a:rPr>
              <a:t>第三单元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8DED33C-DC0C-4C6B-A08C-86E25E60B160}"/>
              </a:ext>
            </a:extLst>
          </p:cNvPr>
          <p:cNvSpPr txBox="1"/>
          <p:nvPr/>
        </p:nvSpPr>
        <p:spPr>
          <a:xfrm>
            <a:off x="3942518" y="1778432"/>
            <a:ext cx="28392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spc="3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观测风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A0B5EBC-798C-4DD2-975C-B83A734AE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86" y="1563144"/>
            <a:ext cx="1597789" cy="159778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6CF3863D-0527-493E-A8C2-C9B596938EDE}"/>
              </a:ext>
            </a:extLst>
          </p:cNvPr>
          <p:cNvGrpSpPr/>
          <p:nvPr/>
        </p:nvGrpSpPr>
        <p:grpSpPr>
          <a:xfrm>
            <a:off x="2755413" y="3064205"/>
            <a:ext cx="6388589" cy="72008"/>
            <a:chOff x="2755411" y="3155645"/>
            <a:chExt cx="6388589" cy="72008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935AB7C5-8243-43E7-AA87-E484E7987A84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3193156"/>
              <a:ext cx="6300192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D38D8784-B7CD-4EEB-B3DF-F6595C83B378}"/>
                </a:ext>
              </a:extLst>
            </p:cNvPr>
            <p:cNvSpPr/>
            <p:nvPr/>
          </p:nvSpPr>
          <p:spPr>
            <a:xfrm>
              <a:off x="2755411" y="3155645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654429" y="2211821"/>
            <a:ext cx="5902834" cy="7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399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风向与风速是怎么测得？</a:t>
            </a:r>
          </a:p>
        </p:txBody>
      </p:sp>
    </p:spTree>
    <p:extLst>
      <p:ext uri="{BB962C8B-B14F-4D97-AF65-F5344CB8AC3E}">
        <p14:creationId xmlns:p14="http://schemas.microsoft.com/office/powerpoint/2010/main" xmlns="" val="295868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463782" y="1343926"/>
            <a:ext cx="3958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制作风旗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3733F6B0-E058-45C7-B289-6BDEFDB9087F}"/>
              </a:ext>
            </a:extLst>
          </p:cNvPr>
          <p:cNvSpPr/>
          <p:nvPr/>
        </p:nvSpPr>
        <p:spPr>
          <a:xfrm>
            <a:off x="775113" y="922954"/>
            <a:ext cx="1367968" cy="13679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399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zh-CN" altLang="en-US" sz="4399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5599" y="2852578"/>
            <a:ext cx="4247733" cy="1166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3287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416827" y="2346653"/>
            <a:ext cx="5938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风的大小和方向如何用小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风旗来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判断？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733F6B0-E058-45C7-B289-6BDEFDB9087F}"/>
              </a:ext>
            </a:extLst>
          </p:cNvPr>
          <p:cNvSpPr/>
          <p:nvPr/>
        </p:nvSpPr>
        <p:spPr>
          <a:xfrm>
            <a:off x="857602" y="1887766"/>
            <a:ext cx="1367968" cy="13679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399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zh-CN" altLang="en-US" sz="4399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0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941D3A0-937E-4D1D-B13B-B614B84F5E37}"/>
              </a:ext>
            </a:extLst>
          </p:cNvPr>
          <p:cNvSpPr/>
          <p:nvPr/>
        </p:nvSpPr>
        <p:spPr>
          <a:xfrm>
            <a:off x="4269748" y="751301"/>
            <a:ext cx="604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北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69FD35-DACF-4962-B955-2A0188564C5C}"/>
              </a:ext>
            </a:extLst>
          </p:cNvPr>
          <p:cNvSpPr/>
          <p:nvPr/>
        </p:nvSpPr>
        <p:spPr>
          <a:xfrm>
            <a:off x="4269748" y="3289359"/>
            <a:ext cx="604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南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91A53A3-9969-414A-BC6C-CD5B160CF037}"/>
              </a:ext>
            </a:extLst>
          </p:cNvPr>
          <p:cNvSpPr/>
          <p:nvPr/>
        </p:nvSpPr>
        <p:spPr>
          <a:xfrm>
            <a:off x="5888998" y="1979940"/>
            <a:ext cx="604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东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93AA952-ED7B-4065-9D2F-C9AD38CDA6D9}"/>
              </a:ext>
            </a:extLst>
          </p:cNvPr>
          <p:cNvSpPr/>
          <p:nvPr/>
        </p:nvSpPr>
        <p:spPr>
          <a:xfrm>
            <a:off x="2850547" y="1979940"/>
            <a:ext cx="604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西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3AAC62E-0CA5-4D56-8152-B5D2F251F128}"/>
              </a:ext>
            </a:extLst>
          </p:cNvPr>
          <p:cNvSpPr/>
          <p:nvPr/>
        </p:nvSpPr>
        <p:spPr>
          <a:xfrm>
            <a:off x="3040689" y="982132"/>
            <a:ext cx="9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西北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861A26A-5837-4F56-98EC-8D1B264A2B82}"/>
              </a:ext>
            </a:extLst>
          </p:cNvPr>
          <p:cNvSpPr/>
          <p:nvPr/>
        </p:nvSpPr>
        <p:spPr>
          <a:xfrm>
            <a:off x="5343347" y="982133"/>
            <a:ext cx="9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东北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1AC799C-8F16-4AB0-AB84-7EFB3D50A488}"/>
              </a:ext>
            </a:extLst>
          </p:cNvPr>
          <p:cNvSpPr/>
          <p:nvPr/>
        </p:nvSpPr>
        <p:spPr>
          <a:xfrm>
            <a:off x="5343347" y="2911869"/>
            <a:ext cx="9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东南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ADB16C7-30C3-4C05-B850-6F7C9D135DBC}"/>
              </a:ext>
            </a:extLst>
          </p:cNvPr>
          <p:cNvSpPr/>
          <p:nvPr/>
        </p:nvSpPr>
        <p:spPr>
          <a:xfrm>
            <a:off x="3040689" y="2911869"/>
            <a:ext cx="9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西南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5CBE4E6C-E858-4967-A748-F94D7EC18F07}"/>
              </a:ext>
            </a:extLst>
          </p:cNvPr>
          <p:cNvCxnSpPr/>
          <p:nvPr/>
        </p:nvCxnSpPr>
        <p:spPr>
          <a:xfrm>
            <a:off x="4582319" y="1179840"/>
            <a:ext cx="0" cy="216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534500CC-9635-458A-BDF3-07B56D5F928F}"/>
              </a:ext>
            </a:extLst>
          </p:cNvPr>
          <p:cNvCxnSpPr>
            <a:cxnSpLocks/>
          </p:cNvCxnSpPr>
          <p:nvPr/>
        </p:nvCxnSpPr>
        <p:spPr>
          <a:xfrm rot="16200000">
            <a:off x="4627427" y="940540"/>
            <a:ext cx="0" cy="266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FAF6640F-F74A-459D-8D4E-5483ADBC8EE3}"/>
              </a:ext>
            </a:extLst>
          </p:cNvPr>
          <p:cNvCxnSpPr>
            <a:cxnSpLocks/>
          </p:cNvCxnSpPr>
          <p:nvPr/>
        </p:nvCxnSpPr>
        <p:spPr>
          <a:xfrm rot="2700000">
            <a:off x="4591518" y="1107840"/>
            <a:ext cx="0" cy="230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B8FCE724-521D-4DC0-AE67-C1566E23082B}"/>
              </a:ext>
            </a:extLst>
          </p:cNvPr>
          <p:cNvCxnSpPr>
            <a:cxnSpLocks/>
          </p:cNvCxnSpPr>
          <p:nvPr/>
        </p:nvCxnSpPr>
        <p:spPr>
          <a:xfrm rot="18900000" flipH="1">
            <a:off x="4551879" y="1087640"/>
            <a:ext cx="0" cy="230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03B66C3-B97A-4EA6-A4EB-D68C14D52387}"/>
              </a:ext>
            </a:extLst>
          </p:cNvPr>
          <p:cNvSpPr/>
          <p:nvPr/>
        </p:nvSpPr>
        <p:spPr>
          <a:xfrm>
            <a:off x="2797198" y="4065358"/>
            <a:ext cx="3550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风向：指风吹来的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方向。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75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2860" y="2658901"/>
            <a:ext cx="2496946" cy="195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xmlns="" id="{3733F6B0-E058-45C7-B289-6BDEFDB9087F}"/>
              </a:ext>
            </a:extLst>
          </p:cNvPr>
          <p:cNvSpPr/>
          <p:nvPr/>
        </p:nvSpPr>
        <p:spPr>
          <a:xfrm>
            <a:off x="1206913" y="907706"/>
            <a:ext cx="1367968" cy="13679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399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  <a:endParaRPr lang="zh-CN" altLang="en-US" sz="4399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99922" y="1367108"/>
            <a:ext cx="3958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测量与记录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776"/>
          <a:stretch/>
        </p:blipFill>
        <p:spPr>
          <a:xfrm>
            <a:off x="1780989" y="2658899"/>
            <a:ext cx="2496946" cy="1953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7426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3733F6B0-E058-45C7-B289-6BDEFDB9087F}"/>
              </a:ext>
            </a:extLst>
          </p:cNvPr>
          <p:cNvSpPr/>
          <p:nvPr/>
        </p:nvSpPr>
        <p:spPr>
          <a:xfrm>
            <a:off x="775113" y="1276006"/>
            <a:ext cx="1367968" cy="13679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讨论</a:t>
            </a:r>
          </a:p>
        </p:txBody>
      </p:sp>
      <p:sp>
        <p:nvSpPr>
          <p:cNvPr id="3" name="矩形 2"/>
          <p:cNvSpPr/>
          <p:nvPr/>
        </p:nvSpPr>
        <p:spPr>
          <a:xfrm>
            <a:off x="2440509" y="1610247"/>
            <a:ext cx="3958944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、汇报结果</a:t>
            </a:r>
          </a:p>
        </p:txBody>
      </p:sp>
      <p:sp>
        <p:nvSpPr>
          <p:cNvPr id="4" name="矩形 3"/>
          <p:cNvSpPr/>
          <p:nvPr/>
        </p:nvSpPr>
        <p:spPr>
          <a:xfrm>
            <a:off x="2440509" y="2698807"/>
            <a:ext cx="592837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、风速用小风旗来判断是否精确？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245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3733F6B0-E058-45C7-B289-6BDEFDB9087F}"/>
              </a:ext>
            </a:extLst>
          </p:cNvPr>
          <p:cNvSpPr/>
          <p:nvPr/>
        </p:nvSpPr>
        <p:spPr>
          <a:xfrm>
            <a:off x="775113" y="1276006"/>
            <a:ext cx="1367968" cy="13679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</a:p>
        </p:txBody>
      </p:sp>
      <p:sp>
        <p:nvSpPr>
          <p:cNvPr id="3" name="矩形 2"/>
          <p:cNvSpPr/>
          <p:nvPr/>
        </p:nvSpPr>
        <p:spPr>
          <a:xfrm>
            <a:off x="2322909" y="1699147"/>
            <a:ext cx="4498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风速的概念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2909" y="2921134"/>
            <a:ext cx="6011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风速是指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风前进的速度，以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每秒行进多少米来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31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496b675807b9478ef18ba923fb04de6ad0a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3894</TotalTime>
  <Words>183</Words>
  <Application>Microsoft Office PowerPoint</Application>
  <PresentationFormat>全屏显示(16:9)</PresentationFormat>
  <Paragraphs>52</Paragraphs>
  <Slides>12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Microsoft</cp:lastModifiedBy>
  <cp:revision>1255</cp:revision>
  <dcterms:created xsi:type="dcterms:W3CDTF">2015-05-05T08:02:14Z</dcterms:created>
  <dcterms:modified xsi:type="dcterms:W3CDTF">2019-10-24T06:31:57Z</dcterms:modified>
</cp:coreProperties>
</file>