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5.xml" ContentType="application/vnd.openxmlformats-officedocument.theme+xml"/>
  <Override PartName="/ppt/tags/tag10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2"/>
    <p:sldMasterId id="2147483675" r:id="rId3"/>
    <p:sldMasterId id="2147483685" r:id="rId4"/>
  </p:sldMasterIdLst>
  <p:notesMasterIdLst>
    <p:notesMasterId r:id="rId19"/>
  </p:notesMasterIdLst>
  <p:sldIdLst>
    <p:sldId id="357" r:id="rId5"/>
    <p:sldId id="358" r:id="rId6"/>
    <p:sldId id="373" r:id="rId7"/>
    <p:sldId id="421" r:id="rId8"/>
    <p:sldId id="441" r:id="rId9"/>
    <p:sldId id="476" r:id="rId10"/>
    <p:sldId id="475" r:id="rId11"/>
    <p:sldId id="474" r:id="rId12"/>
    <p:sldId id="477" r:id="rId13"/>
    <p:sldId id="410" r:id="rId14"/>
    <p:sldId id="455" r:id="rId15"/>
    <p:sldId id="478" r:id="rId16"/>
    <p:sldId id="403" r:id="rId17"/>
    <p:sldId id="320" r:id="rId18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  <a:srgbClr val="0000CC"/>
    <a:srgbClr val="66FF33"/>
    <a:srgbClr val="0000FF"/>
    <a:srgbClr val="FFFF00"/>
    <a:srgbClr val="3333FF"/>
    <a:srgbClr val="FF3300"/>
    <a:srgbClr val="CC6600"/>
    <a:srgbClr val="66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702" y="54"/>
      </p:cViewPr>
      <p:guideLst>
        <p:guide orient="horz" pos="2037"/>
        <p:guide pos="383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EF9B05-7D0A-4A49-B487-21427314099A}" type="datetimeFigureOut">
              <a:rPr lang="zh-CN" altLang="en-US" smtClean="0"/>
              <a:t>2020/10/30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2C553F-DE1A-45E6-991F-CBE34535C3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2136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3025" y="8685213"/>
            <a:ext cx="2973388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en-US" altLang="zh-CN" sz="1200" dirty="0">
                <a:latin typeface="Arial" panose="020B0604020202020204" pitchFamily="34" charset="0"/>
              </a:rPr>
              <a:t>3</a:t>
            </a:fld>
            <a:endParaRPr lang="en-US" altLang="zh-CN" sz="1200" dirty="0">
              <a:latin typeface="Arial" panose="020B0604020202020204" pitchFamily="34" charset="0"/>
            </a:endParaRPr>
          </a:p>
        </p:txBody>
      </p:sp>
      <p:sp>
        <p:nvSpPr>
          <p:cNvPr id="26627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6628" name="Rectangle 3"/>
          <p:cNvSpPr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 wrap="square" lIns="91440" tIns="45720" rIns="91440" bIns="45720" anchor="ctr"/>
          <a:lstStyle/>
          <a:p>
            <a:pPr lvl="0" eaLnBrk="1" hangingPunct="1"/>
            <a:endParaRPr lang="zh-CN" altLang="zh-CN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3025" y="8685213"/>
            <a:ext cx="2973388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en-US" altLang="zh-CN" sz="1200" dirty="0">
                <a:latin typeface="Arial" panose="020B0604020202020204" pitchFamily="34" charset="0"/>
              </a:rPr>
              <a:t>4</a:t>
            </a:fld>
            <a:endParaRPr lang="en-US" altLang="zh-CN" sz="1200" dirty="0">
              <a:latin typeface="Arial" panose="020B0604020202020204" pitchFamily="34" charset="0"/>
            </a:endParaRPr>
          </a:p>
        </p:txBody>
      </p:sp>
      <p:sp>
        <p:nvSpPr>
          <p:cNvPr id="26627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6628" name="Rectangle 3"/>
          <p:cNvSpPr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 wrap="square" lIns="91440" tIns="45720" rIns="91440" bIns="45720" anchor="ctr"/>
          <a:lstStyle/>
          <a:p>
            <a:pPr lvl="0" eaLnBrk="1" hangingPunct="1"/>
            <a:endParaRPr lang="zh-CN" altLang="zh-CN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Freeform 2"/>
          <p:cNvSpPr/>
          <p:nvPr/>
        </p:nvSpPr>
        <p:spPr bwMode="auto">
          <a:xfrm>
            <a:off x="27517" y="12700"/>
            <a:ext cx="11861800" cy="6780213"/>
          </a:xfrm>
          <a:custGeom>
            <a:avLst/>
            <a:gdLst/>
            <a:ahLst/>
            <a:cxnLst>
              <a:cxn ang="0">
                <a:pos x="2822" y="0"/>
              </a:cxn>
              <a:cxn ang="0">
                <a:pos x="0" y="975"/>
              </a:cxn>
              <a:cxn ang="0">
                <a:pos x="2169" y="3619"/>
              </a:cxn>
              <a:cxn ang="0">
                <a:pos x="3985" y="1125"/>
              </a:cxn>
              <a:cxn ang="0">
                <a:pos x="2822" y="0"/>
              </a:cxn>
              <a:cxn ang="0">
                <a:pos x="2822" y="0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828800" y="1511300"/>
            <a:ext cx="85344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/>
            </a:lvl1pPr>
          </a:lstStyle>
          <a:p>
            <a:r>
              <a:rPr lang="zh-CN"/>
              <a:t>单击此处编辑母版标题样式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065867" y="4051300"/>
            <a:ext cx="8043333" cy="10033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zh-CN"/>
              <a:t>单击此处编辑母版副标题样式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0B741A5D-52E0-4583-BCF2-E3A80D61C791}" type="slidenum">
              <a:rPr lang="zh-CN" altLang="zh-CN"/>
              <a:t>‹#›</a:t>
            </a:fld>
            <a:endParaRPr lang="zh-CN" altLang="zh-CN"/>
          </a:p>
        </p:txBody>
      </p:sp>
      <p:grpSp>
        <p:nvGrpSpPr>
          <p:cNvPr id="2056" name="Group 8"/>
          <p:cNvGrpSpPr/>
          <p:nvPr/>
        </p:nvGrpSpPr>
        <p:grpSpPr bwMode="auto">
          <a:xfrm>
            <a:off x="260351" y="234950"/>
            <a:ext cx="5050367" cy="1778000"/>
            <a:chOff x="0" y="0"/>
            <a:chExt cx="2386" cy="1120"/>
          </a:xfrm>
        </p:grpSpPr>
        <p:sp>
          <p:nvSpPr>
            <p:cNvPr id="2057" name="Freeform 9"/>
            <p:cNvSpPr/>
            <p:nvPr userDrawn="1"/>
          </p:nvSpPr>
          <p:spPr bwMode="auto">
            <a:xfrm>
              <a:off x="54" y="29"/>
              <a:ext cx="2250" cy="1017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8" name="Freeform 10"/>
            <p:cNvSpPr/>
            <p:nvPr userDrawn="1"/>
          </p:nvSpPr>
          <p:spPr bwMode="auto">
            <a:xfrm>
              <a:off x="43" y="113"/>
              <a:ext cx="2244" cy="100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9" name="Freeform 11"/>
            <p:cNvSpPr/>
            <p:nvPr userDrawn="1"/>
          </p:nvSpPr>
          <p:spPr bwMode="auto">
            <a:xfrm>
              <a:off x="351" y="196"/>
              <a:ext cx="1488" cy="919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2060" name="Group 12"/>
            <p:cNvGrpSpPr/>
            <p:nvPr userDrawn="1"/>
          </p:nvGrpSpPr>
          <p:grpSpPr bwMode="auto">
            <a:xfrm>
              <a:off x="0" y="0"/>
              <a:ext cx="2386" cy="1081"/>
              <a:chOff x="0" y="0"/>
              <a:chExt cx="2386" cy="1081"/>
            </a:xfrm>
          </p:grpSpPr>
          <p:sp>
            <p:nvSpPr>
              <p:cNvPr id="2061" name="Freeform 13"/>
              <p:cNvSpPr/>
              <p:nvPr userDrawn="1"/>
            </p:nvSpPr>
            <p:spPr bwMode="auto">
              <a:xfrm>
                <a:off x="1882" y="786"/>
                <a:ext cx="212" cy="214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62" name="Freeform 14"/>
              <p:cNvSpPr/>
              <p:nvPr userDrawn="1"/>
            </p:nvSpPr>
            <p:spPr bwMode="auto">
              <a:xfrm>
                <a:off x="0" y="0"/>
                <a:ext cx="2386" cy="108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63" name="Freeform 15"/>
              <p:cNvSpPr/>
              <p:nvPr userDrawn="1"/>
            </p:nvSpPr>
            <p:spPr bwMode="auto">
              <a:xfrm>
                <a:off x="201" y="10"/>
                <a:ext cx="1686" cy="614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64" name="Freeform 16"/>
              <p:cNvSpPr/>
              <p:nvPr userDrawn="1"/>
            </p:nvSpPr>
            <p:spPr bwMode="auto">
              <a:xfrm>
                <a:off x="286" y="103"/>
                <a:ext cx="227" cy="410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65" name="Freeform 17"/>
              <p:cNvSpPr/>
              <p:nvPr userDrawn="1"/>
            </p:nvSpPr>
            <p:spPr bwMode="auto">
              <a:xfrm>
                <a:off x="723" y="388"/>
                <a:ext cx="691" cy="36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2066" name="Group 18"/>
          <p:cNvGrpSpPr/>
          <p:nvPr/>
        </p:nvGrpSpPr>
        <p:grpSpPr bwMode="auto">
          <a:xfrm>
            <a:off x="10553700" y="4368800"/>
            <a:ext cx="990600" cy="1058863"/>
            <a:chOff x="0" y="0"/>
            <a:chExt cx="468" cy="667"/>
          </a:xfrm>
        </p:grpSpPr>
        <p:sp>
          <p:nvSpPr>
            <p:cNvPr id="2067" name="Freeform 19"/>
            <p:cNvSpPr/>
            <p:nvPr userDrawn="1"/>
          </p:nvSpPr>
          <p:spPr bwMode="auto">
            <a:xfrm rot="7320404">
              <a:off x="-78" y="183"/>
              <a:ext cx="629" cy="293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68" name="Freeform 20"/>
            <p:cNvSpPr/>
            <p:nvPr userDrawn="1"/>
          </p:nvSpPr>
          <p:spPr bwMode="auto">
            <a:xfrm rot="7320404">
              <a:off x="-93" y="170"/>
              <a:ext cx="627" cy="29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69" name="Freeform 21"/>
            <p:cNvSpPr/>
            <p:nvPr userDrawn="1"/>
          </p:nvSpPr>
          <p:spPr bwMode="auto">
            <a:xfrm rot="7320404">
              <a:off x="13" y="159"/>
              <a:ext cx="416" cy="265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2070" name="Group 22"/>
            <p:cNvGrpSpPr/>
            <p:nvPr userDrawn="1"/>
          </p:nvGrpSpPr>
          <p:grpSpPr bwMode="auto">
            <a:xfrm>
              <a:off x="0" y="0"/>
              <a:ext cx="468" cy="667"/>
              <a:chOff x="0" y="0"/>
              <a:chExt cx="468" cy="667"/>
            </a:xfrm>
          </p:grpSpPr>
          <p:sp>
            <p:nvSpPr>
              <p:cNvPr id="2071" name="Freeform 23"/>
              <p:cNvSpPr/>
              <p:nvPr userDrawn="1"/>
            </p:nvSpPr>
            <p:spPr bwMode="auto">
              <a:xfrm rot="7320404">
                <a:off x="1" y="437"/>
                <a:ext cx="59" cy="61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72" name="Freeform 24"/>
              <p:cNvSpPr/>
              <p:nvPr userDrawn="1"/>
            </p:nvSpPr>
            <p:spPr bwMode="auto">
              <a:xfrm rot="7320404">
                <a:off x="-100" y="178"/>
                <a:ext cx="667" cy="31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73" name="Freeform 25"/>
              <p:cNvSpPr/>
              <p:nvPr userDrawn="1"/>
            </p:nvSpPr>
            <p:spPr bwMode="auto">
              <a:xfrm rot="7320404">
                <a:off x="76" y="245"/>
                <a:ext cx="472" cy="176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74" name="Freeform 26"/>
              <p:cNvSpPr/>
              <p:nvPr userDrawn="1"/>
            </p:nvSpPr>
            <p:spPr bwMode="auto">
              <a:xfrm rot="7320404">
                <a:off x="376" y="121"/>
                <a:ext cx="63" cy="118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75" name="Freeform 27"/>
              <p:cNvSpPr/>
              <p:nvPr userDrawn="1"/>
            </p:nvSpPr>
            <p:spPr bwMode="auto">
              <a:xfrm rot="7320404">
                <a:off x="149" y="247"/>
                <a:ext cx="193" cy="10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2076" name="Freeform 28"/>
          <p:cNvSpPr/>
          <p:nvPr/>
        </p:nvSpPr>
        <p:spPr bwMode="auto">
          <a:xfrm>
            <a:off x="1202267" y="5054600"/>
            <a:ext cx="9076267" cy="7286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16" y="256"/>
              </a:cxn>
              <a:cxn ang="0">
                <a:pos x="1560" y="144"/>
              </a:cxn>
              <a:cxn ang="0">
                <a:pos x="1856" y="376"/>
              </a:cxn>
              <a:cxn ang="0">
                <a:pos x="2344" y="152"/>
              </a:cxn>
              <a:cxn ang="0">
                <a:pos x="3536" y="456"/>
              </a:cxn>
              <a:cxn ang="0">
                <a:pos x="4288" y="136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rou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2077" name="Freeform 29"/>
          <p:cNvSpPr/>
          <p:nvPr/>
        </p:nvSpPr>
        <p:spPr bwMode="auto">
          <a:xfrm>
            <a:off x="5435600" y="1930400"/>
            <a:ext cx="1185333" cy="381000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280" y="144"/>
              </a:cxn>
              <a:cxn ang="0">
                <a:pos x="448" y="16"/>
              </a:cxn>
              <a:cxn ang="0">
                <a:pos x="560" y="240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</a:ln>
          <a:effectLst/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 spd="med">
    <p:checke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F57043-9C3B-4964-843D-6E9960B3E3B5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  <p:transition spd="med">
    <p:checke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610600" y="152400"/>
            <a:ext cx="2565400" cy="53340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914400" y="152400"/>
            <a:ext cx="7493000" cy="53340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E74EB8-195D-4ED0-945B-82DA13B2B4F8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  <p:transition spd="med">
    <p:checke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9160933" cy="16002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914400" y="1828800"/>
            <a:ext cx="5029200" cy="36576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46800" y="1828800"/>
            <a:ext cx="5029200" cy="17526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146800" y="3733800"/>
            <a:ext cx="5029200" cy="17526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>
          <a:xfrm>
            <a:off x="18288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>
          <a:xfrm>
            <a:off x="4741333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8957733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147049C7-D509-457B-A1EF-1C6421E08743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  <p:transition spd="med">
    <p:checker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-84455" y="6541770"/>
            <a:ext cx="12364085" cy="36004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pic>
        <p:nvPicPr>
          <p:cNvPr id="8" name="图片 7" descr="书本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9656445" y="5260975"/>
            <a:ext cx="2767330" cy="17157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图片 10" descr="81(算盘）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72085" y="3791585"/>
            <a:ext cx="3571875" cy="35718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2" name="组合 11"/>
          <p:cNvGrpSpPr/>
          <p:nvPr userDrawn="1"/>
        </p:nvGrpSpPr>
        <p:grpSpPr>
          <a:xfrm flipV="1">
            <a:off x="2517775" y="563269"/>
            <a:ext cx="1957070" cy="76200"/>
            <a:chOff x="11867" y="1528"/>
            <a:chExt cx="3966" cy="120"/>
          </a:xfrm>
        </p:grpSpPr>
        <p:cxnSp>
          <p:nvCxnSpPr>
            <p:cNvPr id="13" name="直接连接符 12"/>
            <p:cNvCxnSpPr/>
            <p:nvPr/>
          </p:nvCxnSpPr>
          <p:spPr>
            <a:xfrm flipH="1" flipV="1">
              <a:off x="11867" y="1586"/>
              <a:ext cx="3966" cy="3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矩形 13"/>
            <p:cNvSpPr/>
            <p:nvPr/>
          </p:nvSpPr>
          <p:spPr>
            <a:xfrm>
              <a:off x="12173" y="1528"/>
              <a:ext cx="240" cy="120"/>
            </a:xfrm>
            <a:prstGeom prst="rect">
              <a:avLst/>
            </a:prstGeom>
            <a:solidFill>
              <a:srgbClr val="E2F0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15" name="矩形 14"/>
            <p:cNvSpPr/>
            <p:nvPr/>
          </p:nvSpPr>
          <p:spPr>
            <a:xfrm>
              <a:off x="12693" y="1528"/>
              <a:ext cx="240" cy="120"/>
            </a:xfrm>
            <a:prstGeom prst="rect">
              <a:avLst/>
            </a:prstGeom>
            <a:solidFill>
              <a:srgbClr val="E2F0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16" name="矩形 15"/>
            <p:cNvSpPr/>
            <p:nvPr/>
          </p:nvSpPr>
          <p:spPr>
            <a:xfrm>
              <a:off x="13124" y="1528"/>
              <a:ext cx="240" cy="120"/>
            </a:xfrm>
            <a:prstGeom prst="rect">
              <a:avLst/>
            </a:prstGeom>
            <a:solidFill>
              <a:srgbClr val="E2F0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17" name="矩形 16"/>
            <p:cNvSpPr/>
            <p:nvPr/>
          </p:nvSpPr>
          <p:spPr>
            <a:xfrm>
              <a:off x="13544" y="1528"/>
              <a:ext cx="240" cy="120"/>
            </a:xfrm>
            <a:prstGeom prst="rect">
              <a:avLst/>
            </a:prstGeom>
            <a:solidFill>
              <a:srgbClr val="E2F0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18" name="矩形 17"/>
            <p:cNvSpPr/>
            <p:nvPr/>
          </p:nvSpPr>
          <p:spPr>
            <a:xfrm>
              <a:off x="13984" y="1528"/>
              <a:ext cx="240" cy="120"/>
            </a:xfrm>
            <a:prstGeom prst="rect">
              <a:avLst/>
            </a:prstGeom>
            <a:solidFill>
              <a:srgbClr val="E2F0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19" name="矩形 18"/>
            <p:cNvSpPr/>
            <p:nvPr/>
          </p:nvSpPr>
          <p:spPr>
            <a:xfrm>
              <a:off x="14424" y="1528"/>
              <a:ext cx="240" cy="120"/>
            </a:xfrm>
            <a:prstGeom prst="rect">
              <a:avLst/>
            </a:prstGeom>
            <a:solidFill>
              <a:srgbClr val="E2F0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20" name="矩形 19"/>
            <p:cNvSpPr/>
            <p:nvPr/>
          </p:nvSpPr>
          <p:spPr>
            <a:xfrm>
              <a:off x="14954" y="1528"/>
              <a:ext cx="240" cy="120"/>
            </a:xfrm>
            <a:prstGeom prst="rect">
              <a:avLst/>
            </a:prstGeom>
            <a:solidFill>
              <a:srgbClr val="E2F0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21" name="矩形 20"/>
            <p:cNvSpPr/>
            <p:nvPr/>
          </p:nvSpPr>
          <p:spPr>
            <a:xfrm>
              <a:off x="15334" y="1528"/>
              <a:ext cx="240" cy="120"/>
            </a:xfrm>
            <a:prstGeom prst="rect">
              <a:avLst/>
            </a:prstGeom>
            <a:solidFill>
              <a:srgbClr val="E2F0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</p:grpSp>
      <p:grpSp>
        <p:nvGrpSpPr>
          <p:cNvPr id="22" name="组合 21"/>
          <p:cNvGrpSpPr/>
          <p:nvPr userDrawn="1"/>
        </p:nvGrpSpPr>
        <p:grpSpPr>
          <a:xfrm flipV="1">
            <a:off x="7386320" y="563269"/>
            <a:ext cx="1957070" cy="76200"/>
            <a:chOff x="11867" y="1528"/>
            <a:chExt cx="3966" cy="120"/>
          </a:xfrm>
        </p:grpSpPr>
        <p:cxnSp>
          <p:nvCxnSpPr>
            <p:cNvPr id="23" name="直接连接符 22"/>
            <p:cNvCxnSpPr/>
            <p:nvPr/>
          </p:nvCxnSpPr>
          <p:spPr>
            <a:xfrm flipH="1" flipV="1">
              <a:off x="11867" y="1586"/>
              <a:ext cx="3966" cy="3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矩形 23"/>
            <p:cNvSpPr/>
            <p:nvPr/>
          </p:nvSpPr>
          <p:spPr>
            <a:xfrm>
              <a:off x="12173" y="1528"/>
              <a:ext cx="240" cy="120"/>
            </a:xfrm>
            <a:prstGeom prst="rect">
              <a:avLst/>
            </a:prstGeom>
            <a:solidFill>
              <a:srgbClr val="E2F0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25" name="矩形 24"/>
            <p:cNvSpPr/>
            <p:nvPr/>
          </p:nvSpPr>
          <p:spPr>
            <a:xfrm>
              <a:off x="12693" y="1528"/>
              <a:ext cx="240" cy="120"/>
            </a:xfrm>
            <a:prstGeom prst="rect">
              <a:avLst/>
            </a:prstGeom>
            <a:solidFill>
              <a:srgbClr val="E2F0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26" name="矩形 25"/>
            <p:cNvSpPr/>
            <p:nvPr/>
          </p:nvSpPr>
          <p:spPr>
            <a:xfrm>
              <a:off x="13124" y="1528"/>
              <a:ext cx="240" cy="120"/>
            </a:xfrm>
            <a:prstGeom prst="rect">
              <a:avLst/>
            </a:prstGeom>
            <a:solidFill>
              <a:srgbClr val="E2F0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27" name="矩形 26"/>
            <p:cNvSpPr/>
            <p:nvPr/>
          </p:nvSpPr>
          <p:spPr>
            <a:xfrm>
              <a:off x="13544" y="1528"/>
              <a:ext cx="240" cy="120"/>
            </a:xfrm>
            <a:prstGeom prst="rect">
              <a:avLst/>
            </a:prstGeom>
            <a:solidFill>
              <a:srgbClr val="E2F0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28" name="矩形 27"/>
            <p:cNvSpPr/>
            <p:nvPr/>
          </p:nvSpPr>
          <p:spPr>
            <a:xfrm>
              <a:off x="13984" y="1528"/>
              <a:ext cx="240" cy="120"/>
            </a:xfrm>
            <a:prstGeom prst="rect">
              <a:avLst/>
            </a:prstGeom>
            <a:solidFill>
              <a:srgbClr val="E2F0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29" name="矩形 28"/>
            <p:cNvSpPr/>
            <p:nvPr/>
          </p:nvSpPr>
          <p:spPr>
            <a:xfrm>
              <a:off x="14424" y="1528"/>
              <a:ext cx="240" cy="120"/>
            </a:xfrm>
            <a:prstGeom prst="rect">
              <a:avLst/>
            </a:prstGeom>
            <a:solidFill>
              <a:srgbClr val="E2F0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30" name="矩形 29"/>
            <p:cNvSpPr/>
            <p:nvPr/>
          </p:nvSpPr>
          <p:spPr>
            <a:xfrm>
              <a:off x="14954" y="1528"/>
              <a:ext cx="240" cy="120"/>
            </a:xfrm>
            <a:prstGeom prst="rect">
              <a:avLst/>
            </a:prstGeom>
            <a:solidFill>
              <a:srgbClr val="E2F0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31" name="矩形 30"/>
            <p:cNvSpPr/>
            <p:nvPr/>
          </p:nvSpPr>
          <p:spPr>
            <a:xfrm>
              <a:off x="15334" y="1528"/>
              <a:ext cx="240" cy="120"/>
            </a:xfrm>
            <a:prstGeom prst="rect">
              <a:avLst/>
            </a:prstGeom>
            <a:solidFill>
              <a:srgbClr val="E2F0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</p:grpSp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defRPr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2020/10/30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2020/10/30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19090" y="12036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8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新课导入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19090" y="12036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8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知识讲解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2020/10/30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19090" y="12036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8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随</a:t>
            </a:r>
            <a:r>
              <a:rPr lang="zh-CN" altLang="en-US" sz="18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堂训练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2020/10/30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-84455" y="6541770"/>
            <a:ext cx="12364085" cy="36004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pic>
        <p:nvPicPr>
          <p:cNvPr id="8" name="图片 7" descr="书本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9656445" y="5260975"/>
            <a:ext cx="2767330" cy="17157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图片 10" descr="81(算盘）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72085" y="3791585"/>
            <a:ext cx="3571875" cy="35718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2" name="组合 11"/>
          <p:cNvGrpSpPr/>
          <p:nvPr userDrawn="1"/>
        </p:nvGrpSpPr>
        <p:grpSpPr>
          <a:xfrm flipV="1">
            <a:off x="2517775" y="563269"/>
            <a:ext cx="1957070" cy="76200"/>
            <a:chOff x="11867" y="1528"/>
            <a:chExt cx="3966" cy="120"/>
          </a:xfrm>
        </p:grpSpPr>
        <p:cxnSp>
          <p:nvCxnSpPr>
            <p:cNvPr id="13" name="直接连接符 12"/>
            <p:cNvCxnSpPr/>
            <p:nvPr/>
          </p:nvCxnSpPr>
          <p:spPr>
            <a:xfrm flipH="1" flipV="1">
              <a:off x="11867" y="1586"/>
              <a:ext cx="3966" cy="3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矩形 13"/>
            <p:cNvSpPr/>
            <p:nvPr/>
          </p:nvSpPr>
          <p:spPr>
            <a:xfrm>
              <a:off x="12173" y="1528"/>
              <a:ext cx="240" cy="120"/>
            </a:xfrm>
            <a:prstGeom prst="rect">
              <a:avLst/>
            </a:prstGeom>
            <a:solidFill>
              <a:srgbClr val="E2F0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15" name="矩形 14"/>
            <p:cNvSpPr/>
            <p:nvPr/>
          </p:nvSpPr>
          <p:spPr>
            <a:xfrm>
              <a:off x="12693" y="1528"/>
              <a:ext cx="240" cy="120"/>
            </a:xfrm>
            <a:prstGeom prst="rect">
              <a:avLst/>
            </a:prstGeom>
            <a:solidFill>
              <a:srgbClr val="E2F0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16" name="矩形 15"/>
            <p:cNvSpPr/>
            <p:nvPr/>
          </p:nvSpPr>
          <p:spPr>
            <a:xfrm>
              <a:off x="13124" y="1528"/>
              <a:ext cx="240" cy="120"/>
            </a:xfrm>
            <a:prstGeom prst="rect">
              <a:avLst/>
            </a:prstGeom>
            <a:solidFill>
              <a:srgbClr val="E2F0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17" name="矩形 16"/>
            <p:cNvSpPr/>
            <p:nvPr/>
          </p:nvSpPr>
          <p:spPr>
            <a:xfrm>
              <a:off x="13544" y="1528"/>
              <a:ext cx="240" cy="120"/>
            </a:xfrm>
            <a:prstGeom prst="rect">
              <a:avLst/>
            </a:prstGeom>
            <a:solidFill>
              <a:srgbClr val="E2F0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18" name="矩形 17"/>
            <p:cNvSpPr/>
            <p:nvPr/>
          </p:nvSpPr>
          <p:spPr>
            <a:xfrm>
              <a:off x="13984" y="1528"/>
              <a:ext cx="240" cy="120"/>
            </a:xfrm>
            <a:prstGeom prst="rect">
              <a:avLst/>
            </a:prstGeom>
            <a:solidFill>
              <a:srgbClr val="E2F0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19" name="矩形 18"/>
            <p:cNvSpPr/>
            <p:nvPr/>
          </p:nvSpPr>
          <p:spPr>
            <a:xfrm>
              <a:off x="14424" y="1528"/>
              <a:ext cx="240" cy="120"/>
            </a:xfrm>
            <a:prstGeom prst="rect">
              <a:avLst/>
            </a:prstGeom>
            <a:solidFill>
              <a:srgbClr val="E2F0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20" name="矩形 19"/>
            <p:cNvSpPr/>
            <p:nvPr/>
          </p:nvSpPr>
          <p:spPr>
            <a:xfrm>
              <a:off x="14954" y="1528"/>
              <a:ext cx="240" cy="120"/>
            </a:xfrm>
            <a:prstGeom prst="rect">
              <a:avLst/>
            </a:prstGeom>
            <a:solidFill>
              <a:srgbClr val="E2F0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21" name="矩形 20"/>
            <p:cNvSpPr/>
            <p:nvPr/>
          </p:nvSpPr>
          <p:spPr>
            <a:xfrm>
              <a:off x="15334" y="1528"/>
              <a:ext cx="240" cy="120"/>
            </a:xfrm>
            <a:prstGeom prst="rect">
              <a:avLst/>
            </a:prstGeom>
            <a:solidFill>
              <a:srgbClr val="E2F0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</p:grpSp>
      <p:grpSp>
        <p:nvGrpSpPr>
          <p:cNvPr id="22" name="组合 21"/>
          <p:cNvGrpSpPr/>
          <p:nvPr userDrawn="1"/>
        </p:nvGrpSpPr>
        <p:grpSpPr>
          <a:xfrm flipV="1">
            <a:off x="7386320" y="563269"/>
            <a:ext cx="1957070" cy="76200"/>
            <a:chOff x="11867" y="1528"/>
            <a:chExt cx="3966" cy="120"/>
          </a:xfrm>
        </p:grpSpPr>
        <p:cxnSp>
          <p:nvCxnSpPr>
            <p:cNvPr id="23" name="直接连接符 22"/>
            <p:cNvCxnSpPr/>
            <p:nvPr/>
          </p:nvCxnSpPr>
          <p:spPr>
            <a:xfrm flipH="1" flipV="1">
              <a:off x="11867" y="1586"/>
              <a:ext cx="3966" cy="3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矩形 23"/>
            <p:cNvSpPr/>
            <p:nvPr/>
          </p:nvSpPr>
          <p:spPr>
            <a:xfrm>
              <a:off x="12173" y="1528"/>
              <a:ext cx="240" cy="120"/>
            </a:xfrm>
            <a:prstGeom prst="rect">
              <a:avLst/>
            </a:prstGeom>
            <a:solidFill>
              <a:srgbClr val="E2F0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25" name="矩形 24"/>
            <p:cNvSpPr/>
            <p:nvPr/>
          </p:nvSpPr>
          <p:spPr>
            <a:xfrm>
              <a:off x="12693" y="1528"/>
              <a:ext cx="240" cy="120"/>
            </a:xfrm>
            <a:prstGeom prst="rect">
              <a:avLst/>
            </a:prstGeom>
            <a:solidFill>
              <a:srgbClr val="E2F0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26" name="矩形 25"/>
            <p:cNvSpPr/>
            <p:nvPr/>
          </p:nvSpPr>
          <p:spPr>
            <a:xfrm>
              <a:off x="13124" y="1528"/>
              <a:ext cx="240" cy="120"/>
            </a:xfrm>
            <a:prstGeom prst="rect">
              <a:avLst/>
            </a:prstGeom>
            <a:solidFill>
              <a:srgbClr val="E2F0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27" name="矩形 26"/>
            <p:cNvSpPr/>
            <p:nvPr/>
          </p:nvSpPr>
          <p:spPr>
            <a:xfrm>
              <a:off x="13544" y="1528"/>
              <a:ext cx="240" cy="120"/>
            </a:xfrm>
            <a:prstGeom prst="rect">
              <a:avLst/>
            </a:prstGeom>
            <a:solidFill>
              <a:srgbClr val="E2F0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28" name="矩形 27"/>
            <p:cNvSpPr/>
            <p:nvPr/>
          </p:nvSpPr>
          <p:spPr>
            <a:xfrm>
              <a:off x="13984" y="1528"/>
              <a:ext cx="240" cy="120"/>
            </a:xfrm>
            <a:prstGeom prst="rect">
              <a:avLst/>
            </a:prstGeom>
            <a:solidFill>
              <a:srgbClr val="E2F0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29" name="矩形 28"/>
            <p:cNvSpPr/>
            <p:nvPr/>
          </p:nvSpPr>
          <p:spPr>
            <a:xfrm>
              <a:off x="14424" y="1528"/>
              <a:ext cx="240" cy="120"/>
            </a:xfrm>
            <a:prstGeom prst="rect">
              <a:avLst/>
            </a:prstGeom>
            <a:solidFill>
              <a:srgbClr val="E2F0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30" name="矩形 29"/>
            <p:cNvSpPr/>
            <p:nvPr/>
          </p:nvSpPr>
          <p:spPr>
            <a:xfrm>
              <a:off x="14954" y="1528"/>
              <a:ext cx="240" cy="120"/>
            </a:xfrm>
            <a:prstGeom prst="rect">
              <a:avLst/>
            </a:prstGeom>
            <a:solidFill>
              <a:srgbClr val="E2F0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31" name="矩形 30"/>
            <p:cNvSpPr/>
            <p:nvPr/>
          </p:nvSpPr>
          <p:spPr>
            <a:xfrm>
              <a:off x="15334" y="1528"/>
              <a:ext cx="240" cy="120"/>
            </a:xfrm>
            <a:prstGeom prst="rect">
              <a:avLst/>
            </a:prstGeom>
            <a:solidFill>
              <a:srgbClr val="E2F0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BE8D5A-E211-434A-BE1E-6610195E6F34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  <p:transition spd="med">
    <p:checker dir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2"/>
          <p:cNvSpPr txBox="1"/>
          <p:nvPr userDrawn="1"/>
        </p:nvSpPr>
        <p:spPr>
          <a:xfrm>
            <a:off x="1279049" y="688461"/>
            <a:ext cx="2031365" cy="6461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 smtClean="0">
                <a:solidFill>
                  <a:srgbClr val="FF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新课导入</a:t>
            </a:r>
          </a:p>
        </p:txBody>
      </p:sp>
      <p:grpSp>
        <p:nvGrpSpPr>
          <p:cNvPr id="8" name="组合 7"/>
          <p:cNvGrpSpPr/>
          <p:nvPr userDrawn="1"/>
        </p:nvGrpSpPr>
        <p:grpSpPr>
          <a:xfrm>
            <a:off x="703134" y="616601"/>
            <a:ext cx="3088610" cy="862965"/>
            <a:chOff x="3327445" y="196489"/>
            <a:chExt cx="3088610" cy="1003300"/>
          </a:xfrm>
        </p:grpSpPr>
        <p:pic>
          <p:nvPicPr>
            <p:cNvPr id="9" name="图片 8" descr="标题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27445" y="196489"/>
              <a:ext cx="868531" cy="1003300"/>
            </a:xfrm>
            <a:prstGeom prst="rect">
              <a:avLst/>
            </a:prstGeom>
          </p:spPr>
        </p:pic>
        <p:grpSp>
          <p:nvGrpSpPr>
            <p:cNvPr id="10" name="组合 9"/>
            <p:cNvGrpSpPr/>
            <p:nvPr/>
          </p:nvGrpSpPr>
          <p:grpSpPr>
            <a:xfrm>
              <a:off x="3491880" y="280035"/>
              <a:ext cx="2924175" cy="751205"/>
              <a:chOff x="1161" y="782"/>
              <a:chExt cx="4605" cy="1183"/>
            </a:xfrm>
          </p:grpSpPr>
          <p:sp>
            <p:nvSpPr>
              <p:cNvPr id="11" name="TextBox 2"/>
              <p:cNvSpPr txBox="1"/>
              <p:nvPr/>
            </p:nvSpPr>
            <p:spPr>
              <a:xfrm>
                <a:off x="1809" y="782"/>
                <a:ext cx="3199" cy="11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3600" b="1" dirty="0" smtClean="0">
                    <a:solidFill>
                      <a:srgbClr val="FF0000"/>
                    </a:solidFill>
                    <a:effectLst>
                      <a:outerShdw blurRad="60007" dist="200025" dir="15000000" sy="30000" kx="-1800000" algn="bl" rotWithShape="0">
                        <a:prstClr val="black">
                          <a:alpha val="32000"/>
                        </a:prstClr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新课导入</a:t>
                </a:r>
              </a:p>
            </p:txBody>
          </p:sp>
          <p:cxnSp>
            <p:nvCxnSpPr>
              <p:cNvPr id="12" name="直接连接符 11"/>
              <p:cNvCxnSpPr/>
              <p:nvPr/>
            </p:nvCxnSpPr>
            <p:spPr>
              <a:xfrm flipV="1">
                <a:off x="1161" y="1854"/>
                <a:ext cx="4605" cy="26"/>
              </a:xfrm>
              <a:prstGeom prst="line">
                <a:avLst/>
              </a:prstGeom>
              <a:ln>
                <a:solidFill>
                  <a:srgbClr val="009FB9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2020/10/30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147426" y="152404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8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新课导入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-84455" y="6541770"/>
            <a:ext cx="12364085" cy="36004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pic>
        <p:nvPicPr>
          <p:cNvPr id="8" name="图片 7" descr="书本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9656445" y="5260975"/>
            <a:ext cx="2767330" cy="17157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图片 10" descr="81(算盘）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72085" y="3791585"/>
            <a:ext cx="3571875" cy="35718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13AE85-DA98-4C87-8CC1-1B123105EE8B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AC35D1-2DEC-4876-81AA-D7287EA51555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2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527051" y="187325"/>
            <a:ext cx="11004549" cy="56530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57D1727-B08A-45C2-8D2A-8ABD720D185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defRPr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2020/10/30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2020/10/30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19090" y="12036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8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新课导入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19090" y="12036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8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知识讲解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19090" y="12036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8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知识回顾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173DCF-6774-4F75-99BA-3A92030EB475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  <p:transition spd="med">
    <p:checker dir="vert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2020/10/30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2020/10/30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19090" y="12036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8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随</a:t>
            </a:r>
            <a:r>
              <a:rPr lang="zh-CN" altLang="en-US" sz="18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堂训练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2020/10/30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2020/10/30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C30B4-AA73-4D0B-BC44-9591131D54E6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defRPr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2020/10/30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2020/10/30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3751117"/>
            <a:ext cx="7321550" cy="811357"/>
          </a:xfrm>
        </p:spPr>
        <p:txBody>
          <a:bodyPr anchor="b">
            <a:normAutofit/>
          </a:bodyPr>
          <a:lstStyle>
            <a:lvl1pPr>
              <a:defRPr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2020/10/30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2400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2020/10/30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2020/10/30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914400" y="1828800"/>
            <a:ext cx="50292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46800" y="1828800"/>
            <a:ext cx="50292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627F21-88A4-405F-9629-41843F39E77E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  <p:transition spd="med">
    <p:checker dir="vert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2020/10/30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2020/10/30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2020/10/30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8" name="直接连接符 7" hidden="1"/>
          <p:cNvCxnSpPr/>
          <p:nvPr userDrawn="1"/>
        </p:nvCxnSpPr>
        <p:spPr>
          <a:xfrm>
            <a:off x="742950" y="434340"/>
            <a:ext cx="0" cy="13912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2020/10/30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2020/10/30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E552A4-C0FA-4BAD-BEF3-2213F0D57C66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  <p:transition spd="med">
    <p:checke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A3988D-C20D-4990-9DC4-A0A4F34A0E10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  <p:transition spd="med">
    <p:checke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6FD754-2D2F-4B04-A5A8-FF367B6E829C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  <p:transition spd="med">
    <p:checke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EDF30F-4A00-4742-84D5-07293E10D629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  <p:transition spd="med">
    <p:checke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83BD04-5DDE-429F-9418-F93EFDE24CC2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  <p:transition spd="med">
    <p:checke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5.xml"/><Relationship Id="rId16" Type="http://schemas.openxmlformats.org/officeDocument/2006/relationships/tags" Target="../tags/tag3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ags" Target="../tags/tag2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ags" Target="../tags/tag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ags" Target="../tags/tag6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ags" Target="../tags/tag5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tags" Target="../tags/tag4.xml"/><Relationship Id="rId5" Type="http://schemas.openxmlformats.org/officeDocument/2006/relationships/slideLayout" Target="../slideLayouts/slideLayout30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ags" Target="../tags/tag8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ags" Target="../tags/tag7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9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tags" Target="../tags/tag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Freeform 2"/>
          <p:cNvSpPr/>
          <p:nvPr/>
        </p:nvSpPr>
        <p:spPr bwMode="auto">
          <a:xfrm rot="18427436">
            <a:off x="10370609" y="-15081"/>
            <a:ext cx="1549400" cy="2084387"/>
          </a:xfrm>
          <a:custGeom>
            <a:avLst/>
            <a:gdLst/>
            <a:ahLst/>
            <a:cxnLst>
              <a:cxn ang="0">
                <a:pos x="2903" y="433"/>
              </a:cxn>
              <a:cxn ang="0">
                <a:pos x="2565" y="80"/>
              </a:cxn>
              <a:cxn ang="0">
                <a:pos x="2241" y="0"/>
              </a:cxn>
              <a:cxn ang="0">
                <a:pos x="110" y="2811"/>
              </a:cxn>
              <a:cxn ang="0">
                <a:pos x="110" y="3228"/>
              </a:cxn>
              <a:cxn ang="0">
                <a:pos x="0" y="3631"/>
              </a:cxn>
              <a:cxn ang="0">
                <a:pos x="72" y="3686"/>
              </a:cxn>
              <a:cxn ang="0">
                <a:pos x="441" y="3355"/>
              </a:cxn>
              <a:cxn ang="0">
                <a:pos x="740" y="3228"/>
              </a:cxn>
              <a:cxn ang="0">
                <a:pos x="2903" y="433"/>
              </a:cxn>
              <a:cxn ang="0">
                <a:pos x="2903" y="433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52400"/>
            <a:ext cx="9160933" cy="1600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lstStyle/>
          <a:p>
            <a:pPr lvl="0"/>
            <a:r>
              <a:rPr lang="zh-CN" smtClean="0"/>
              <a:t>单击此处编辑母版标题样式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828800"/>
            <a:ext cx="10261600" cy="36576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  <a:p>
            <a:pPr lvl="2"/>
            <a:r>
              <a:rPr lang="zh-CN" smtClean="0"/>
              <a:t>第三级</a:t>
            </a:r>
          </a:p>
          <a:p>
            <a:pPr lvl="3"/>
            <a:r>
              <a:rPr lang="zh-CN" smtClean="0"/>
              <a:t>第四级</a:t>
            </a:r>
          </a:p>
          <a:p>
            <a:pPr lvl="4"/>
            <a:r>
              <a:rPr lang="zh-CN" smtClean="0"/>
              <a:t>第五级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8288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+mn-lt"/>
              </a:defRPr>
            </a:lvl1pPr>
          </a:lstStyle>
          <a:p>
            <a:endParaRPr lang="zh-CN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741333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+mn-lt"/>
              </a:defRPr>
            </a:lvl1pPr>
          </a:lstStyle>
          <a:p>
            <a:endParaRPr lang="zh-CN" altLang="zh-CN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57733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>
                <a:latin typeface="+mn-lt"/>
              </a:defRPr>
            </a:lvl1pPr>
          </a:lstStyle>
          <a:p>
            <a:fld id="{B7279748-750F-4CEB-A9D7-3255708FF75B}" type="slidenum">
              <a:rPr lang="zh-CN" altLang="zh-CN"/>
              <a:t>‹#›</a:t>
            </a:fld>
            <a:endParaRPr lang="zh-CN" altLang="zh-CN"/>
          </a:p>
        </p:txBody>
      </p:sp>
      <p:sp>
        <p:nvSpPr>
          <p:cNvPr id="1032" name="Freeform 8"/>
          <p:cNvSpPr/>
          <p:nvPr/>
        </p:nvSpPr>
        <p:spPr bwMode="auto">
          <a:xfrm rot="18427436">
            <a:off x="10487025" y="24607"/>
            <a:ext cx="1553633" cy="2097087"/>
          </a:xfrm>
          <a:custGeom>
            <a:avLst/>
            <a:gdLst/>
            <a:ahLst/>
            <a:cxnLst>
              <a:cxn ang="0">
                <a:pos x="2293" y="0"/>
              </a:cxn>
              <a:cxn ang="0">
                <a:pos x="130" y="2835"/>
              </a:cxn>
              <a:cxn ang="0">
                <a:pos x="131" y="3201"/>
              </a:cxn>
              <a:cxn ang="0">
                <a:pos x="0" y="3633"/>
              </a:cxn>
              <a:cxn ang="0">
                <a:pos x="50" y="3703"/>
              </a:cxn>
              <a:cxn ang="0">
                <a:pos x="422" y="3352"/>
              </a:cxn>
              <a:cxn ang="0">
                <a:pos x="763" y="3220"/>
              </a:cxn>
              <a:cxn ang="0">
                <a:pos x="2911" y="428"/>
              </a:cxn>
              <a:cxn ang="0">
                <a:pos x="2589" y="96"/>
              </a:cxn>
              <a:cxn ang="0">
                <a:pos x="2293" y="0"/>
              </a:cxn>
              <a:cxn ang="0">
                <a:pos x="2293" y="0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33" name="Freeform 9"/>
          <p:cNvSpPr/>
          <p:nvPr/>
        </p:nvSpPr>
        <p:spPr bwMode="auto">
          <a:xfrm rot="18427436">
            <a:off x="10441517" y="192088"/>
            <a:ext cx="1367367" cy="1571625"/>
          </a:xfrm>
          <a:custGeom>
            <a:avLst/>
            <a:gdLst/>
            <a:ahLst/>
            <a:cxnLst>
              <a:cxn ang="0">
                <a:pos x="0" y="2485"/>
              </a:cxn>
              <a:cxn ang="0">
                <a:pos x="432" y="2553"/>
              </a:cxn>
              <a:cxn ang="0">
                <a:pos x="736" y="2777"/>
              </a:cxn>
              <a:cxn ang="0">
                <a:pos x="2561" y="399"/>
              </a:cxn>
              <a:cxn ang="0">
                <a:pos x="2118" y="82"/>
              </a:cxn>
              <a:cxn ang="0">
                <a:pos x="1898" y="0"/>
              </a:cxn>
              <a:cxn ang="0">
                <a:pos x="0" y="2485"/>
              </a:cxn>
              <a:cxn ang="0">
                <a:pos x="0" y="248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1034" name="Group 10"/>
          <p:cNvGrpSpPr/>
          <p:nvPr/>
        </p:nvGrpSpPr>
        <p:grpSpPr bwMode="auto">
          <a:xfrm>
            <a:off x="10584" y="5540375"/>
            <a:ext cx="2379133" cy="1246188"/>
            <a:chOff x="0" y="0"/>
            <a:chExt cx="1124" cy="785"/>
          </a:xfrm>
        </p:grpSpPr>
        <p:sp>
          <p:nvSpPr>
            <p:cNvPr id="1035" name="Freeform 11"/>
            <p:cNvSpPr/>
            <p:nvPr userDrawn="1"/>
          </p:nvSpPr>
          <p:spPr bwMode="auto">
            <a:xfrm>
              <a:off x="19" y="15"/>
              <a:ext cx="1089" cy="649"/>
            </a:xfrm>
            <a:custGeom>
              <a:avLst/>
              <a:gdLst/>
              <a:ahLst/>
              <a:cxnLst>
                <a:cxn ang="0">
                  <a:pos x="1587" y="1260"/>
                </a:cxn>
                <a:cxn ang="0">
                  <a:pos x="1420" y="1106"/>
                </a:cxn>
                <a:cxn ang="0">
                  <a:pos x="1331" y="477"/>
                </a:cxn>
                <a:cxn ang="0">
                  <a:pos x="2139" y="330"/>
                </a:cxn>
                <a:cxn ang="0">
                  <a:pos x="2177" y="203"/>
                </a:cxn>
                <a:cxn ang="0">
                  <a:pos x="2099" y="100"/>
                </a:cxn>
                <a:cxn ang="0">
                  <a:pos x="1276" y="211"/>
                </a:cxn>
                <a:cxn ang="0">
                  <a:pos x="1219" y="32"/>
                </a:cxn>
                <a:cxn ang="0">
                  <a:pos x="1085" y="0"/>
                </a:cxn>
                <a:cxn ang="0">
                  <a:pos x="958" y="28"/>
                </a:cxn>
                <a:cxn ang="0">
                  <a:pos x="888" y="106"/>
                </a:cxn>
                <a:cxn ang="0">
                  <a:pos x="937" y="285"/>
                </a:cxn>
                <a:cxn ang="0">
                  <a:pos x="660" y="441"/>
                </a:cxn>
                <a:cxn ang="0">
                  <a:pos x="983" y="473"/>
                </a:cxn>
                <a:cxn ang="0">
                  <a:pos x="1112" y="889"/>
                </a:cxn>
                <a:cxn ang="0">
                  <a:pos x="141" y="469"/>
                </a:cxn>
                <a:cxn ang="0">
                  <a:pos x="46" y="509"/>
                </a:cxn>
                <a:cxn ang="0">
                  <a:pos x="0" y="636"/>
                </a:cxn>
                <a:cxn ang="0">
                  <a:pos x="55" y="779"/>
                </a:cxn>
                <a:cxn ang="0">
                  <a:pos x="1139" y="1288"/>
                </a:cxn>
                <a:cxn ang="0">
                  <a:pos x="1378" y="1256"/>
                </a:cxn>
                <a:cxn ang="0">
                  <a:pos x="1570" y="1298"/>
                </a:cxn>
                <a:cxn ang="0">
                  <a:pos x="1587" y="1260"/>
                </a:cxn>
                <a:cxn ang="0">
                  <a:pos x="1587" y="1260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36" name="Freeform 12"/>
            <p:cNvSpPr/>
            <p:nvPr userDrawn="1"/>
          </p:nvSpPr>
          <p:spPr bwMode="auto">
            <a:xfrm>
              <a:off x="1017" y="92"/>
              <a:ext cx="71" cy="129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20" y="0"/>
                </a:cxn>
                <a:cxn ang="0">
                  <a:pos x="143" y="233"/>
                </a:cxn>
                <a:cxn ang="0">
                  <a:pos x="8" y="258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37" name="Freeform 13"/>
            <p:cNvSpPr/>
            <p:nvPr userDrawn="1"/>
          </p:nvSpPr>
          <p:spPr bwMode="auto">
            <a:xfrm>
              <a:off x="15" y="284"/>
              <a:ext cx="792" cy="41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38" name="Freeform 14"/>
            <p:cNvSpPr/>
            <p:nvPr userDrawn="1"/>
          </p:nvSpPr>
          <p:spPr bwMode="auto">
            <a:xfrm>
              <a:off x="124" y="318"/>
              <a:ext cx="525" cy="374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39" name="Freeform 15"/>
            <p:cNvSpPr/>
            <p:nvPr userDrawn="1"/>
          </p:nvSpPr>
          <p:spPr bwMode="auto">
            <a:xfrm>
              <a:off x="480" y="42"/>
              <a:ext cx="135" cy="121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60" y="0"/>
                </a:cxn>
                <a:cxn ang="0">
                  <a:pos x="251" y="36"/>
                </a:cxn>
                <a:cxn ang="0">
                  <a:pos x="272" y="139"/>
                </a:cxn>
                <a:cxn ang="0">
                  <a:pos x="164" y="146"/>
                </a:cxn>
                <a:cxn ang="0">
                  <a:pos x="32" y="241"/>
                </a:cxn>
                <a:cxn ang="0">
                  <a:pos x="0" y="28"/>
                </a:cxn>
                <a:cxn ang="0">
                  <a:pos x="0" y="28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40" name="Freeform 16"/>
            <p:cNvSpPr/>
            <p:nvPr userDrawn="1"/>
          </p:nvSpPr>
          <p:spPr bwMode="auto">
            <a:xfrm>
              <a:off x="636" y="673"/>
              <a:ext cx="76" cy="112"/>
            </a:xfrm>
            <a:custGeom>
              <a:avLst/>
              <a:gdLst/>
              <a:ahLst/>
              <a:cxnLst>
                <a:cxn ang="0">
                  <a:pos x="152" y="4"/>
                </a:cxn>
                <a:cxn ang="0">
                  <a:pos x="152" y="224"/>
                </a:cxn>
                <a:cxn ang="0">
                  <a:pos x="0" y="8"/>
                </a:cxn>
                <a:cxn ang="0">
                  <a:pos x="72" y="0"/>
                </a:cxn>
                <a:cxn ang="0">
                  <a:pos x="152" y="4"/>
                </a:cxn>
                <a:cxn ang="0">
                  <a:pos x="152" y="4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41" name="Freeform 17"/>
            <p:cNvSpPr/>
            <p:nvPr userDrawn="1"/>
          </p:nvSpPr>
          <p:spPr bwMode="auto">
            <a:xfrm>
              <a:off x="499" y="117"/>
              <a:ext cx="193" cy="383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87" y="0"/>
                </a:cxn>
                <a:cxn ang="0">
                  <a:pos x="232" y="6"/>
                </a:cxn>
                <a:cxn ang="0">
                  <a:pos x="386" y="764"/>
                </a:cxn>
                <a:cxn ang="0">
                  <a:pos x="279" y="720"/>
                </a:cxn>
                <a:cxn ang="0">
                  <a:pos x="152" y="677"/>
                </a:cxn>
                <a:cxn ang="0">
                  <a:pos x="0" y="80"/>
                </a:cxn>
                <a:cxn ang="0">
                  <a:pos x="0" y="80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42" name="Freeform 18"/>
            <p:cNvSpPr/>
            <p:nvPr userDrawn="1"/>
          </p:nvSpPr>
          <p:spPr bwMode="auto">
            <a:xfrm>
              <a:off x="663" y="100"/>
              <a:ext cx="364" cy="174"/>
            </a:xfrm>
            <a:custGeom>
              <a:avLst/>
              <a:gdLst/>
              <a:ahLst/>
              <a:cxnLst>
                <a:cxn ang="0">
                  <a:pos x="692" y="0"/>
                </a:cxn>
                <a:cxn ang="0">
                  <a:pos x="0" y="106"/>
                </a:cxn>
                <a:cxn ang="0">
                  <a:pos x="28" y="348"/>
                </a:cxn>
                <a:cxn ang="0">
                  <a:pos x="715" y="237"/>
                </a:cxn>
                <a:cxn ang="0">
                  <a:pos x="728" y="43"/>
                </a:cxn>
                <a:cxn ang="0">
                  <a:pos x="692" y="0"/>
                </a:cxn>
                <a:cxn ang="0">
                  <a:pos x="692" y="0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43" name="Freeform 19"/>
            <p:cNvSpPr/>
            <p:nvPr userDrawn="1"/>
          </p:nvSpPr>
          <p:spPr bwMode="auto">
            <a:xfrm>
              <a:off x="342" y="203"/>
              <a:ext cx="156" cy="67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0" y="78"/>
                </a:cxn>
                <a:cxn ang="0">
                  <a:pos x="312" y="135"/>
                </a:cxn>
                <a:cxn ang="0">
                  <a:pos x="272" y="0"/>
                </a:cxn>
                <a:cxn ang="0">
                  <a:pos x="272" y="0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044" name="Group 20"/>
            <p:cNvGrpSpPr/>
            <p:nvPr userDrawn="1"/>
          </p:nvGrpSpPr>
          <p:grpSpPr bwMode="auto">
            <a:xfrm>
              <a:off x="0" y="0"/>
              <a:ext cx="1124" cy="780"/>
              <a:chOff x="0" y="0"/>
              <a:chExt cx="1124" cy="780"/>
            </a:xfrm>
          </p:grpSpPr>
          <p:grpSp>
            <p:nvGrpSpPr>
              <p:cNvPr id="1045" name="Group 21"/>
              <p:cNvGrpSpPr/>
              <p:nvPr userDrawn="1"/>
            </p:nvGrpSpPr>
            <p:grpSpPr bwMode="auto">
              <a:xfrm>
                <a:off x="494" y="72"/>
                <a:ext cx="548" cy="708"/>
                <a:chOff x="0" y="0"/>
                <a:chExt cx="548" cy="708"/>
              </a:xfrm>
            </p:grpSpPr>
            <p:sp>
              <p:nvSpPr>
                <p:cNvPr id="1046" name="Freeform 22"/>
                <p:cNvSpPr/>
                <p:nvPr userDrawn="1"/>
              </p:nvSpPr>
              <p:spPr bwMode="auto">
                <a:xfrm>
                  <a:off x="0" y="25"/>
                  <a:ext cx="157" cy="87"/>
                </a:xfrm>
                <a:custGeom>
                  <a:avLst/>
                  <a:gdLst/>
                  <a:ahLst/>
                  <a:cxnLst>
                    <a:cxn ang="0">
                      <a:pos x="0" y="107"/>
                    </a:cxn>
                    <a:cxn ang="0">
                      <a:pos x="114" y="10"/>
                    </a:cxn>
                    <a:cxn ang="0">
                      <a:pos x="213" y="0"/>
                    </a:cxn>
                    <a:cxn ang="0">
                      <a:pos x="292" y="27"/>
                    </a:cxn>
                    <a:cxn ang="0">
                      <a:pos x="313" y="91"/>
                    </a:cxn>
                    <a:cxn ang="0">
                      <a:pos x="167" y="67"/>
                    </a:cxn>
                    <a:cxn ang="0">
                      <a:pos x="74" y="101"/>
                    </a:cxn>
                    <a:cxn ang="0">
                      <a:pos x="13" y="175"/>
                    </a:cxn>
                    <a:cxn ang="0">
                      <a:pos x="0" y="107"/>
                    </a:cxn>
                    <a:cxn ang="0">
                      <a:pos x="0" y="107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047" name="Freeform 23"/>
                <p:cNvSpPr/>
                <p:nvPr userDrawn="1"/>
              </p:nvSpPr>
              <p:spPr bwMode="auto">
                <a:xfrm>
                  <a:off x="137" y="575"/>
                  <a:ext cx="115" cy="133"/>
                </a:xfrm>
                <a:custGeom>
                  <a:avLst/>
                  <a:gdLst/>
                  <a:ahLst/>
                  <a:cxnLst>
                    <a:cxn ang="0">
                      <a:pos x="0" y="40"/>
                    </a:cxn>
                    <a:cxn ang="0">
                      <a:pos x="160" y="266"/>
                    </a:cxn>
                    <a:cxn ang="0">
                      <a:pos x="230" y="251"/>
                    </a:cxn>
                    <a:cxn ang="0">
                      <a:pos x="223" y="17"/>
                    </a:cxn>
                    <a:cxn ang="0">
                      <a:pos x="166" y="0"/>
                    </a:cxn>
                    <a:cxn ang="0">
                      <a:pos x="179" y="197"/>
                    </a:cxn>
                    <a:cxn ang="0">
                      <a:pos x="71" y="4"/>
                    </a:cxn>
                    <a:cxn ang="0">
                      <a:pos x="0" y="40"/>
                    </a:cxn>
                    <a:cxn ang="0">
                      <a:pos x="0" y="40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048" name="Freeform 24"/>
                <p:cNvSpPr/>
                <p:nvPr userDrawn="1"/>
              </p:nvSpPr>
              <p:spPr bwMode="auto">
                <a:xfrm>
                  <a:off x="505" y="0"/>
                  <a:ext cx="43" cy="117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36" y="93"/>
                    </a:cxn>
                    <a:cxn ang="0">
                      <a:pos x="44" y="154"/>
                    </a:cxn>
                    <a:cxn ang="0">
                      <a:pos x="27" y="234"/>
                    </a:cxn>
                    <a:cxn ang="0">
                      <a:pos x="80" y="220"/>
                    </a:cxn>
                    <a:cxn ang="0">
                      <a:pos x="87" y="116"/>
                    </a:cxn>
                    <a:cxn ang="0">
                      <a:pos x="46" y="0"/>
                    </a:cxn>
                    <a:cxn ang="0">
                      <a:pos x="0" y="19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1049" name="Freeform 25"/>
              <p:cNvSpPr/>
              <p:nvPr userDrawn="1"/>
            </p:nvSpPr>
            <p:spPr bwMode="auto">
              <a:xfrm>
                <a:off x="71" y="242"/>
                <a:ext cx="595" cy="250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50" name="Freeform 26"/>
              <p:cNvSpPr/>
              <p:nvPr userDrawn="1"/>
            </p:nvSpPr>
            <p:spPr bwMode="auto">
              <a:xfrm>
                <a:off x="255" y="396"/>
                <a:ext cx="244" cy="148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51" name="Freeform 27"/>
              <p:cNvSpPr/>
              <p:nvPr userDrawn="1"/>
            </p:nvSpPr>
            <p:spPr bwMode="auto">
              <a:xfrm>
                <a:off x="560" y="190"/>
                <a:ext cx="107" cy="23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91" y="25"/>
                  </a:cxn>
                  <a:cxn ang="0">
                    <a:pos x="80" y="192"/>
                  </a:cxn>
                  <a:cxn ang="0">
                    <a:pos x="106" y="327"/>
                  </a:cxn>
                  <a:cxn ang="0">
                    <a:pos x="213" y="451"/>
                  </a:cxn>
                  <a:cxn ang="0">
                    <a:pos x="97" y="478"/>
                  </a:cxn>
                  <a:cxn ang="0">
                    <a:pos x="30" y="344"/>
                  </a:cxn>
                  <a:cxn ang="0">
                    <a:pos x="0" y="57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1052" name="Group 28"/>
              <p:cNvGrpSpPr/>
              <p:nvPr userDrawn="1"/>
            </p:nvGrpSpPr>
            <p:grpSpPr bwMode="auto">
              <a:xfrm>
                <a:off x="0" y="0"/>
                <a:ext cx="1124" cy="678"/>
                <a:chOff x="0" y="0"/>
                <a:chExt cx="1124" cy="678"/>
              </a:xfrm>
            </p:grpSpPr>
            <p:sp>
              <p:nvSpPr>
                <p:cNvPr id="1053" name="Freeform 29"/>
                <p:cNvSpPr/>
                <p:nvPr userDrawn="1"/>
              </p:nvSpPr>
              <p:spPr bwMode="auto">
                <a:xfrm>
                  <a:off x="664" y="558"/>
                  <a:ext cx="75" cy="87"/>
                </a:xfrm>
                <a:custGeom>
                  <a:avLst/>
                  <a:gdLst/>
                  <a:ahLst/>
                  <a:cxnLst>
                    <a:cxn ang="0">
                      <a:pos x="110" y="0"/>
                    </a:cxn>
                    <a:cxn ang="0">
                      <a:pos x="40" y="66"/>
                    </a:cxn>
                    <a:cxn ang="0">
                      <a:pos x="0" y="173"/>
                    </a:cxn>
                    <a:cxn ang="0">
                      <a:pos x="80" y="160"/>
                    </a:cxn>
                    <a:cxn ang="0">
                      <a:pos x="103" y="84"/>
                    </a:cxn>
                    <a:cxn ang="0">
                      <a:pos x="150" y="27"/>
                    </a:cxn>
                    <a:cxn ang="0">
                      <a:pos x="110" y="0"/>
                    </a:cxn>
                    <a:cxn ang="0">
                      <a:pos x="110" y="0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054" name="Freeform 30"/>
                <p:cNvSpPr/>
                <p:nvPr userDrawn="1"/>
              </p:nvSpPr>
              <p:spPr bwMode="auto">
                <a:xfrm>
                  <a:off x="0" y="238"/>
                  <a:ext cx="842" cy="440"/>
                </a:xfrm>
                <a:custGeom>
                  <a:avLst/>
                  <a:gdLst/>
                  <a:ahLst/>
                  <a:cxnLst>
                    <a:cxn ang="0">
                      <a:pos x="156" y="0"/>
                    </a:cxn>
                    <a:cxn ang="0">
                      <a:pos x="63" y="52"/>
                    </a:cxn>
                    <a:cxn ang="0">
                      <a:pos x="0" y="208"/>
                    </a:cxn>
                    <a:cxn ang="0">
                      <a:pos x="67" y="358"/>
                    </a:cxn>
                    <a:cxn ang="0">
                      <a:pos x="1182" y="867"/>
                    </a:cxn>
                    <a:cxn ang="0">
                      <a:pos x="1422" y="835"/>
                    </a:cxn>
                    <a:cxn ang="0">
                      <a:pos x="1616" y="880"/>
                    </a:cxn>
                    <a:cxn ang="0">
                      <a:pos x="1684" y="808"/>
                    </a:cxn>
                    <a:cxn ang="0">
                      <a:pos x="1502" y="664"/>
                    </a:cxn>
                    <a:cxn ang="0">
                      <a:pos x="1428" y="512"/>
                    </a:cxn>
                    <a:cxn ang="0">
                      <a:pos x="1369" y="527"/>
                    </a:cxn>
                    <a:cxn ang="0">
                      <a:pos x="1439" y="664"/>
                    </a:cxn>
                    <a:cxn ang="0">
                      <a:pos x="1578" y="810"/>
                    </a:cxn>
                    <a:cxn ang="0">
                      <a:pos x="1413" y="787"/>
                    </a:cxn>
                    <a:cxn ang="0">
                      <a:pos x="1219" y="814"/>
                    </a:cxn>
                    <a:cxn ang="0">
                      <a:pos x="1255" y="650"/>
                    </a:cxn>
                    <a:cxn ang="0">
                      <a:pos x="1338" y="538"/>
                    </a:cxn>
                    <a:cxn ang="0">
                      <a:pos x="1241" y="552"/>
                    </a:cxn>
                    <a:cxn ang="0">
                      <a:pos x="1165" y="658"/>
                    </a:cxn>
                    <a:cxn ang="0">
                      <a:pos x="1139" y="791"/>
                    </a:cxn>
                    <a:cxn ang="0">
                      <a:pos x="107" y="310"/>
                    </a:cxn>
                    <a:cxn ang="0">
                      <a:pos x="80" y="215"/>
                    </a:cxn>
                    <a:cxn ang="0">
                      <a:pos x="103" y="95"/>
                    </a:cxn>
                    <a:cxn ang="0">
                      <a:pos x="217" y="0"/>
                    </a:cxn>
                    <a:cxn ang="0">
                      <a:pos x="156" y="0"/>
                    </a:cxn>
                    <a:cxn ang="0">
                      <a:pos x="156" y="0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055" name="Freeform 31"/>
                <p:cNvSpPr/>
                <p:nvPr userDrawn="1"/>
              </p:nvSpPr>
              <p:spPr bwMode="auto">
                <a:xfrm>
                  <a:off x="101" y="280"/>
                  <a:ext cx="80" cy="167"/>
                </a:xfrm>
                <a:custGeom>
                  <a:avLst/>
                  <a:gdLst/>
                  <a:ahLst/>
                  <a:cxnLst>
                    <a:cxn ang="0">
                      <a:pos x="116" y="0"/>
                    </a:cxn>
                    <a:cxn ang="0">
                      <a:pos x="19" y="106"/>
                    </a:cxn>
                    <a:cxn ang="0">
                      <a:pos x="0" y="230"/>
                    </a:cxn>
                    <a:cxn ang="0">
                      <a:pos x="33" y="314"/>
                    </a:cxn>
                    <a:cxn ang="0">
                      <a:pos x="94" y="335"/>
                    </a:cxn>
                    <a:cxn ang="0">
                      <a:pos x="76" y="154"/>
                    </a:cxn>
                    <a:cxn ang="0">
                      <a:pos x="160" y="17"/>
                    </a:cxn>
                    <a:cxn ang="0">
                      <a:pos x="116" y="0"/>
                    </a:cxn>
                    <a:cxn ang="0">
                      <a:pos x="116" y="0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056" name="Freeform 32"/>
                <p:cNvSpPr/>
                <p:nvPr userDrawn="1"/>
              </p:nvSpPr>
              <p:spPr bwMode="auto">
                <a:xfrm>
                  <a:off x="444" y="0"/>
                  <a:ext cx="322" cy="594"/>
                </a:xfrm>
                <a:custGeom>
                  <a:avLst/>
                  <a:gdLst/>
                  <a:ahLst/>
                  <a:cxnLst>
                    <a:cxn ang="0">
                      <a:pos x="218" y="896"/>
                    </a:cxn>
                    <a:cxn ang="0">
                      <a:pos x="0" y="124"/>
                    </a:cxn>
                    <a:cxn ang="0">
                      <a:pos x="81" y="38"/>
                    </a:cxn>
                    <a:cxn ang="0">
                      <a:pos x="258" y="0"/>
                    </a:cxn>
                    <a:cxn ang="0">
                      <a:pos x="399" y="57"/>
                    </a:cxn>
                    <a:cxn ang="0">
                      <a:pos x="642" y="1188"/>
                    </a:cxn>
                    <a:cxn ang="0">
                      <a:pos x="555" y="1091"/>
                    </a:cxn>
                    <a:cxn ang="0">
                      <a:pos x="355" y="97"/>
                    </a:cxn>
                    <a:cxn ang="0">
                      <a:pos x="226" y="61"/>
                    </a:cxn>
                    <a:cxn ang="0">
                      <a:pos x="119" y="74"/>
                    </a:cxn>
                    <a:cxn ang="0">
                      <a:pos x="76" y="141"/>
                    </a:cxn>
                    <a:cxn ang="0">
                      <a:pos x="306" y="924"/>
                    </a:cxn>
                    <a:cxn ang="0">
                      <a:pos x="218" y="896"/>
                    </a:cxn>
                    <a:cxn ang="0">
                      <a:pos x="218" y="896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057" name="Freeform 33"/>
                <p:cNvSpPr/>
                <p:nvPr userDrawn="1"/>
              </p:nvSpPr>
              <p:spPr bwMode="auto">
                <a:xfrm>
                  <a:off x="573" y="160"/>
                  <a:ext cx="96" cy="252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76" y="194"/>
                    </a:cxn>
                    <a:cxn ang="0">
                      <a:pos x="113" y="318"/>
                    </a:cxn>
                    <a:cxn ang="0">
                      <a:pos x="116" y="504"/>
                    </a:cxn>
                    <a:cxn ang="0">
                      <a:pos x="192" y="504"/>
                    </a:cxn>
                    <a:cxn ang="0">
                      <a:pos x="187" y="360"/>
                    </a:cxn>
                    <a:cxn ang="0">
                      <a:pos x="162" y="208"/>
                    </a:cxn>
                    <a:cxn ang="0">
                      <a:pos x="99" y="59"/>
                    </a:cxn>
                    <a:cxn ang="0">
                      <a:pos x="63" y="0"/>
                    </a:cxn>
                    <a:cxn ang="0">
                      <a:pos x="0" y="27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058" name="Freeform 34"/>
                <p:cNvSpPr/>
                <p:nvPr userDrawn="1"/>
              </p:nvSpPr>
              <p:spPr bwMode="auto">
                <a:xfrm>
                  <a:off x="323" y="140"/>
                  <a:ext cx="195" cy="135"/>
                </a:xfrm>
                <a:custGeom>
                  <a:avLst/>
                  <a:gdLst/>
                  <a:ahLst/>
                  <a:cxnLst>
                    <a:cxn ang="0">
                      <a:pos x="297" y="0"/>
                    </a:cxn>
                    <a:cxn ang="0">
                      <a:pos x="257" y="17"/>
                    </a:cxn>
                    <a:cxn ang="0">
                      <a:pos x="253" y="66"/>
                    </a:cxn>
                    <a:cxn ang="0">
                      <a:pos x="0" y="169"/>
                    </a:cxn>
                    <a:cxn ang="0">
                      <a:pos x="0" y="222"/>
                    </a:cxn>
                    <a:cxn ang="0">
                      <a:pos x="284" y="226"/>
                    </a:cxn>
                    <a:cxn ang="0">
                      <a:pos x="320" y="269"/>
                    </a:cxn>
                    <a:cxn ang="0">
                      <a:pos x="390" y="266"/>
                    </a:cxn>
                    <a:cxn ang="0">
                      <a:pos x="383" y="190"/>
                    </a:cxn>
                    <a:cxn ang="0">
                      <a:pos x="116" y="176"/>
                    </a:cxn>
                    <a:cxn ang="0">
                      <a:pos x="333" y="89"/>
                    </a:cxn>
                    <a:cxn ang="0">
                      <a:pos x="297" y="0"/>
                    </a:cxn>
                    <a:cxn ang="0">
                      <a:pos x="297" y="0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059" name="Freeform 35"/>
                <p:cNvSpPr/>
                <p:nvPr userDrawn="1"/>
              </p:nvSpPr>
              <p:spPr bwMode="auto">
                <a:xfrm>
                  <a:off x="653" y="48"/>
                  <a:ext cx="471" cy="212"/>
                </a:xfrm>
                <a:custGeom>
                  <a:avLst/>
                  <a:gdLst/>
                  <a:ahLst/>
                  <a:cxnLst>
                    <a:cxn ang="0">
                      <a:pos x="0" y="131"/>
                    </a:cxn>
                    <a:cxn ang="0">
                      <a:pos x="863" y="0"/>
                    </a:cxn>
                    <a:cxn ang="0">
                      <a:pos x="926" y="78"/>
                    </a:cxn>
                    <a:cxn ang="0">
                      <a:pos x="941" y="181"/>
                    </a:cxn>
                    <a:cxn ang="0">
                      <a:pos x="903" y="282"/>
                    </a:cxn>
                    <a:cxn ang="0">
                      <a:pos x="57" y="424"/>
                    </a:cxn>
                    <a:cxn ang="0">
                      <a:pos x="53" y="384"/>
                    </a:cxn>
                    <a:cxn ang="0">
                      <a:pos x="863" y="242"/>
                    </a:cxn>
                    <a:cxn ang="0">
                      <a:pos x="893" y="145"/>
                    </a:cxn>
                    <a:cxn ang="0">
                      <a:pos x="840" y="57"/>
                    </a:cxn>
                    <a:cxn ang="0">
                      <a:pos x="0" y="185"/>
                    </a:cxn>
                    <a:cxn ang="0">
                      <a:pos x="0" y="131"/>
                    </a:cxn>
                    <a:cxn ang="0">
                      <a:pos x="0" y="131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060" name="Freeform 36"/>
                <p:cNvSpPr/>
                <p:nvPr userDrawn="1"/>
              </p:nvSpPr>
              <p:spPr bwMode="auto">
                <a:xfrm>
                  <a:off x="712" y="116"/>
                  <a:ext cx="245" cy="86"/>
                </a:xfrm>
                <a:custGeom>
                  <a:avLst/>
                  <a:gdLst/>
                  <a:ahLst/>
                  <a:cxnLst>
                    <a:cxn ang="0">
                      <a:pos x="0" y="126"/>
                    </a:cxn>
                    <a:cxn ang="0">
                      <a:pos x="66" y="173"/>
                    </a:cxn>
                    <a:cxn ang="0">
                      <a:pos x="222" y="166"/>
                    </a:cxn>
                    <a:cxn ang="0">
                      <a:pos x="418" y="116"/>
                    </a:cxn>
                    <a:cxn ang="0">
                      <a:pos x="488" y="42"/>
                    </a:cxn>
                    <a:cxn ang="0">
                      <a:pos x="443" y="2"/>
                    </a:cxn>
                    <a:cxn ang="0">
                      <a:pos x="253" y="0"/>
                    </a:cxn>
                    <a:cxn ang="0">
                      <a:pos x="110" y="12"/>
                    </a:cxn>
                    <a:cxn ang="0">
                      <a:pos x="15" y="76"/>
                    </a:cxn>
                    <a:cxn ang="0">
                      <a:pos x="112" y="95"/>
                    </a:cxn>
                    <a:cxn ang="0">
                      <a:pos x="275" y="53"/>
                    </a:cxn>
                    <a:cxn ang="0">
                      <a:pos x="416" y="53"/>
                    </a:cxn>
                    <a:cxn ang="0">
                      <a:pos x="268" y="110"/>
                    </a:cxn>
                    <a:cxn ang="0">
                      <a:pos x="142" y="126"/>
                    </a:cxn>
                    <a:cxn ang="0">
                      <a:pos x="0" y="126"/>
                    </a:cxn>
                    <a:cxn ang="0">
                      <a:pos x="0" y="126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</p:grpSp>
      <p:grpSp>
        <p:nvGrpSpPr>
          <p:cNvPr id="1061" name="Group 37"/>
          <p:cNvGrpSpPr/>
          <p:nvPr/>
        </p:nvGrpSpPr>
        <p:grpSpPr bwMode="auto">
          <a:xfrm>
            <a:off x="11573933" y="2116138"/>
            <a:ext cx="514351" cy="4308475"/>
            <a:chOff x="0" y="0"/>
            <a:chExt cx="243" cy="2714"/>
          </a:xfrm>
        </p:grpSpPr>
        <p:sp>
          <p:nvSpPr>
            <p:cNvPr id="1062" name="Freeform 38"/>
            <p:cNvSpPr/>
            <p:nvPr userDrawn="1"/>
          </p:nvSpPr>
          <p:spPr bwMode="auto">
            <a:xfrm flipH="1">
              <a:off x="0" y="1287"/>
              <a:ext cx="205" cy="1427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63" name="Freeform 39"/>
            <p:cNvSpPr/>
            <p:nvPr userDrawn="1"/>
          </p:nvSpPr>
          <p:spPr bwMode="auto">
            <a:xfrm flipH="1">
              <a:off x="38" y="0"/>
              <a:ext cx="205" cy="1633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064" name="Group 40"/>
          <p:cNvGrpSpPr/>
          <p:nvPr/>
        </p:nvGrpSpPr>
        <p:grpSpPr bwMode="auto">
          <a:xfrm>
            <a:off x="9757833" y="90488"/>
            <a:ext cx="2844800" cy="1911350"/>
            <a:chOff x="0" y="0"/>
            <a:chExt cx="1344" cy="1204"/>
          </a:xfrm>
        </p:grpSpPr>
        <p:grpSp>
          <p:nvGrpSpPr>
            <p:cNvPr id="1065" name="Group 41"/>
            <p:cNvGrpSpPr/>
            <p:nvPr userDrawn="1"/>
          </p:nvGrpSpPr>
          <p:grpSpPr bwMode="auto">
            <a:xfrm>
              <a:off x="0" y="0"/>
              <a:ext cx="1344" cy="1204"/>
              <a:chOff x="0" y="0"/>
              <a:chExt cx="1344" cy="1204"/>
            </a:xfrm>
          </p:grpSpPr>
          <p:sp>
            <p:nvSpPr>
              <p:cNvPr id="1066" name="Freeform 42"/>
              <p:cNvSpPr/>
              <p:nvPr userDrawn="1"/>
            </p:nvSpPr>
            <p:spPr bwMode="auto">
              <a:xfrm rot="18427436">
                <a:off x="820" y="1029"/>
                <a:ext cx="62" cy="288"/>
              </a:xfrm>
              <a:custGeom>
                <a:avLst/>
                <a:gdLst/>
                <a:ahLst/>
                <a:cxnLst>
                  <a:cxn ang="0">
                    <a:pos x="123" y="9"/>
                  </a:cxn>
                  <a:cxn ang="0">
                    <a:pos x="131" y="342"/>
                  </a:cxn>
                  <a:cxn ang="0">
                    <a:pos x="0" y="806"/>
                  </a:cxn>
                  <a:cxn ang="0">
                    <a:pos x="79" y="789"/>
                  </a:cxn>
                  <a:cxn ang="0">
                    <a:pos x="218" y="376"/>
                  </a:cxn>
                  <a:cxn ang="0">
                    <a:pos x="245" y="0"/>
                  </a:cxn>
                  <a:cxn ang="0">
                    <a:pos x="123" y="9"/>
                  </a:cxn>
                  <a:cxn ang="0">
                    <a:pos x="123" y="9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1067" name="Group 43"/>
              <p:cNvGrpSpPr/>
              <p:nvPr userDrawn="1"/>
            </p:nvGrpSpPr>
            <p:grpSpPr bwMode="auto">
              <a:xfrm>
                <a:off x="0" y="0"/>
                <a:ext cx="1344" cy="985"/>
                <a:chOff x="0" y="0"/>
                <a:chExt cx="1344" cy="985"/>
              </a:xfrm>
            </p:grpSpPr>
            <p:sp>
              <p:nvSpPr>
                <p:cNvPr id="1068" name="Freeform 44"/>
                <p:cNvSpPr/>
                <p:nvPr userDrawn="1"/>
              </p:nvSpPr>
              <p:spPr bwMode="auto">
                <a:xfrm rot="18427436">
                  <a:off x="355" y="14"/>
                  <a:ext cx="153" cy="1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98" y="184"/>
                    </a:cxn>
                    <a:cxn ang="0">
                      <a:pos x="500" y="349"/>
                    </a:cxn>
                    <a:cxn ang="0">
                      <a:pos x="604" y="140"/>
                    </a:cxn>
                    <a:cxn ang="0">
                      <a:pos x="359" y="9"/>
                    </a:cxn>
                    <a:cxn ang="0">
                      <a:pos x="464" y="184"/>
                    </a:cxn>
                    <a:cxn ang="0">
                      <a:pos x="131" y="1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069" name="Freeform 45"/>
                <p:cNvSpPr/>
                <p:nvPr userDrawn="1"/>
              </p:nvSpPr>
              <p:spPr bwMode="auto">
                <a:xfrm rot="18427436">
                  <a:off x="437" y="274"/>
                  <a:ext cx="269" cy="438"/>
                </a:xfrm>
                <a:custGeom>
                  <a:avLst/>
                  <a:gdLst/>
                  <a:ahLst/>
                  <a:cxnLst>
                    <a:cxn ang="0">
                      <a:pos x="741" y="129"/>
                    </a:cxn>
                    <a:cxn ang="0">
                      <a:pos x="485" y="352"/>
                    </a:cxn>
                    <a:cxn ang="0">
                      <a:pos x="163" y="762"/>
                    </a:cxn>
                    <a:cxn ang="0">
                      <a:pos x="0" y="1101"/>
                    </a:cxn>
                    <a:cxn ang="0">
                      <a:pos x="59" y="1230"/>
                    </a:cxn>
                    <a:cxn ang="0">
                      <a:pos x="262" y="1201"/>
                    </a:cxn>
                    <a:cxn ang="0">
                      <a:pos x="578" y="914"/>
                    </a:cxn>
                    <a:cxn ang="0">
                      <a:pos x="876" y="534"/>
                    </a:cxn>
                    <a:cxn ang="0">
                      <a:pos x="1034" y="270"/>
                    </a:cxn>
                    <a:cxn ang="0">
                      <a:pos x="1064" y="84"/>
                    </a:cxn>
                    <a:cxn ang="0">
                      <a:pos x="977" y="0"/>
                    </a:cxn>
                    <a:cxn ang="0">
                      <a:pos x="836" y="65"/>
                    </a:cxn>
                    <a:cxn ang="0">
                      <a:pos x="969" y="107"/>
                    </a:cxn>
                    <a:cxn ang="0">
                      <a:pos x="876" y="352"/>
                    </a:cxn>
                    <a:cxn ang="0">
                      <a:pos x="690" y="656"/>
                    </a:cxn>
                    <a:cxn ang="0">
                      <a:pos x="350" y="1008"/>
                    </a:cxn>
                    <a:cxn ang="0">
                      <a:pos x="116" y="1114"/>
                    </a:cxn>
                    <a:cxn ang="0">
                      <a:pos x="135" y="943"/>
                    </a:cxn>
                    <a:cxn ang="0">
                      <a:pos x="437" y="504"/>
                    </a:cxn>
                    <a:cxn ang="0">
                      <a:pos x="831" y="118"/>
                    </a:cxn>
                    <a:cxn ang="0">
                      <a:pos x="741" y="129"/>
                    </a:cxn>
                    <a:cxn ang="0">
                      <a:pos x="741" y="129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070" name="Freeform 46"/>
                <p:cNvSpPr/>
                <p:nvPr userDrawn="1"/>
              </p:nvSpPr>
              <p:spPr bwMode="auto">
                <a:xfrm rot="18427436">
                  <a:off x="247" y="124"/>
                  <a:ext cx="505" cy="898"/>
                </a:xfrm>
                <a:custGeom>
                  <a:avLst/>
                  <a:gdLst/>
                  <a:ahLst/>
                  <a:cxnLst>
                    <a:cxn ang="0">
                      <a:pos x="1941" y="0"/>
                    </a:cxn>
                    <a:cxn ang="0">
                      <a:pos x="0" y="2521"/>
                    </a:cxn>
                    <a:cxn ang="0">
                      <a:pos x="192" y="2450"/>
                    </a:cxn>
                    <a:cxn ang="0">
                      <a:pos x="2002" y="61"/>
                    </a:cxn>
                    <a:cxn ang="0">
                      <a:pos x="1941" y="0"/>
                    </a:cxn>
                    <a:cxn ang="0">
                      <a:pos x="1941" y="0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071" name="Freeform 47"/>
                <p:cNvSpPr/>
                <p:nvPr userDrawn="1"/>
              </p:nvSpPr>
              <p:spPr bwMode="auto">
                <a:xfrm rot="18427436">
                  <a:off x="293" y="-76"/>
                  <a:ext cx="758" cy="1344"/>
                </a:xfrm>
                <a:custGeom>
                  <a:avLst/>
                  <a:gdLst/>
                  <a:ahLst/>
                  <a:cxnLst>
                    <a:cxn ang="0">
                      <a:pos x="95" y="2844"/>
                    </a:cxn>
                    <a:cxn ang="0">
                      <a:pos x="394" y="2834"/>
                    </a:cxn>
                    <a:cxn ang="0">
                      <a:pos x="821" y="3009"/>
                    </a:cxn>
                    <a:cxn ang="0">
                      <a:pos x="681" y="2817"/>
                    </a:cxn>
                    <a:cxn ang="0">
                      <a:pos x="367" y="2703"/>
                    </a:cxn>
                    <a:cxn ang="0">
                      <a:pos x="637" y="2720"/>
                    </a:cxn>
                    <a:cxn ang="0">
                      <a:pos x="979" y="2870"/>
                    </a:cxn>
                    <a:cxn ang="0">
                      <a:pos x="2859" y="420"/>
                    </a:cxn>
                    <a:cxn ang="0">
                      <a:pos x="2578" y="148"/>
                    </a:cxn>
                    <a:cxn ang="0">
                      <a:pos x="2308" y="0"/>
                    </a:cxn>
                    <a:cxn ang="0">
                      <a:pos x="2692" y="78"/>
                    </a:cxn>
                    <a:cxn ang="0">
                      <a:pos x="3007" y="428"/>
                    </a:cxn>
                    <a:cxn ang="0">
                      <a:pos x="831" y="3273"/>
                    </a:cxn>
                    <a:cxn ang="0">
                      <a:pos x="481" y="3412"/>
                    </a:cxn>
                    <a:cxn ang="0">
                      <a:pos x="105" y="3771"/>
                    </a:cxn>
                    <a:cxn ang="0">
                      <a:pos x="0" y="3667"/>
                    </a:cxn>
                    <a:cxn ang="0">
                      <a:pos x="131" y="3631"/>
                    </a:cxn>
                    <a:cxn ang="0">
                      <a:pos x="376" y="3385"/>
                    </a:cxn>
                    <a:cxn ang="0">
                      <a:pos x="165" y="3273"/>
                    </a:cxn>
                    <a:cxn ang="0">
                      <a:pos x="165" y="3176"/>
                    </a:cxn>
                    <a:cxn ang="0">
                      <a:pos x="411" y="3298"/>
                    </a:cxn>
                    <a:cxn ang="0">
                      <a:pos x="411" y="3186"/>
                    </a:cxn>
                    <a:cxn ang="0">
                      <a:pos x="603" y="3220"/>
                    </a:cxn>
                    <a:cxn ang="0">
                      <a:pos x="428" y="3079"/>
                    </a:cxn>
                    <a:cxn ang="0">
                      <a:pos x="629" y="3062"/>
                    </a:cxn>
                    <a:cxn ang="0">
                      <a:pos x="95" y="2844"/>
                    </a:cxn>
                    <a:cxn ang="0">
                      <a:pos x="95" y="2844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072" name="Freeform 48"/>
                <p:cNvSpPr/>
                <p:nvPr userDrawn="1"/>
              </p:nvSpPr>
              <p:spPr bwMode="auto">
                <a:xfrm rot="18427436">
                  <a:off x="686" y="839"/>
                  <a:ext cx="169" cy="122"/>
                </a:xfrm>
                <a:custGeom>
                  <a:avLst/>
                  <a:gdLst/>
                  <a:ahLst/>
                  <a:cxnLst>
                    <a:cxn ang="0">
                      <a:pos x="0" y="80"/>
                    </a:cxn>
                    <a:cxn ang="0">
                      <a:pos x="255" y="106"/>
                    </a:cxn>
                    <a:cxn ang="0">
                      <a:pos x="639" y="342"/>
                    </a:cxn>
                    <a:cxn ang="0">
                      <a:pos x="673" y="289"/>
                    </a:cxn>
                    <a:cxn ang="0">
                      <a:pos x="447" y="114"/>
                    </a:cxn>
                    <a:cxn ang="0">
                      <a:pos x="26" y="0"/>
                    </a:cxn>
                    <a:cxn ang="0">
                      <a:pos x="0" y="80"/>
                    </a:cxn>
                    <a:cxn ang="0">
                      <a:pos x="0" y="80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073" name="Freeform 49"/>
                <p:cNvSpPr/>
                <p:nvPr userDrawn="1"/>
              </p:nvSpPr>
              <p:spPr bwMode="auto">
                <a:xfrm rot="18427436">
                  <a:off x="642" y="748"/>
                  <a:ext cx="181" cy="144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40" y="148"/>
                    </a:cxn>
                    <a:cxn ang="0">
                      <a:pos x="638" y="403"/>
                    </a:cxn>
                    <a:cxn ang="0">
                      <a:pos x="716" y="296"/>
                    </a:cxn>
                    <a:cxn ang="0">
                      <a:pos x="420" y="114"/>
                    </a:cxn>
                    <a:cxn ang="0">
                      <a:pos x="70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074" name="Freeform 50"/>
                <p:cNvSpPr/>
                <p:nvPr userDrawn="1"/>
              </p:nvSpPr>
              <p:spPr bwMode="auto">
                <a:xfrm rot="18427436">
                  <a:off x="374" y="152"/>
                  <a:ext cx="181" cy="147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16" y="139"/>
                    </a:cxn>
                    <a:cxn ang="0">
                      <a:pos x="649" y="411"/>
                    </a:cxn>
                    <a:cxn ang="0">
                      <a:pos x="717" y="314"/>
                    </a:cxn>
                    <a:cxn ang="0">
                      <a:pos x="394" y="87"/>
                    </a:cxn>
                    <a:cxn ang="0">
                      <a:pos x="54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075" name="Freeform 51"/>
                <p:cNvSpPr/>
                <p:nvPr userDrawn="1"/>
              </p:nvSpPr>
              <p:spPr bwMode="auto">
                <a:xfrm rot="18427436">
                  <a:off x="337" y="84"/>
                  <a:ext cx="179" cy="138"/>
                </a:xfrm>
                <a:custGeom>
                  <a:avLst/>
                  <a:gdLst/>
                  <a:ahLst/>
                  <a:cxnLst>
                    <a:cxn ang="0">
                      <a:pos x="0" y="88"/>
                    </a:cxn>
                    <a:cxn ang="0">
                      <a:pos x="272" y="131"/>
                    </a:cxn>
                    <a:cxn ang="0">
                      <a:pos x="665" y="386"/>
                    </a:cxn>
                    <a:cxn ang="0">
                      <a:pos x="709" y="308"/>
                    </a:cxn>
                    <a:cxn ang="0">
                      <a:pos x="306" y="53"/>
                    </a:cxn>
                    <a:cxn ang="0">
                      <a:pos x="43" y="0"/>
                    </a:cxn>
                    <a:cxn ang="0">
                      <a:pos x="0" y="88"/>
                    </a:cxn>
                    <a:cxn ang="0">
                      <a:pos x="0" y="88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1076" name="Line 52"/>
            <p:cNvSpPr>
              <a:spLocks noChangeShapeType="1"/>
            </p:cNvSpPr>
            <p:nvPr userDrawn="1"/>
          </p:nvSpPr>
          <p:spPr bwMode="auto">
            <a:xfrm>
              <a:off x="260" y="27"/>
              <a:ext cx="42" cy="96"/>
            </a:xfrm>
            <a:prstGeom prst="line">
              <a:avLst/>
            </a:prstGeom>
            <a:noFill/>
            <a:ln w="38100" cmpd="sng">
              <a:solidFill>
                <a:schemeClr val="accent2"/>
              </a:solidFill>
              <a:rou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med">
    <p:checker dir="vert"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chemeClr val="bg1">
                <a:lumMod val="95000"/>
              </a:schemeClr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2020/10/30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KSO_TEMPLATE" hidden="1"/>
          <p:cNvSpPr/>
          <p:nvPr>
            <p:custDataLst>
              <p:tags r:id="rId1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4" name="矩形 13"/>
          <p:cNvSpPr/>
          <p:nvPr/>
        </p:nvSpPr>
        <p:spPr>
          <a:xfrm>
            <a:off x="-21590" y="-635"/>
            <a:ext cx="12210415" cy="6888480"/>
          </a:xfrm>
          <a:prstGeom prst="rect">
            <a:avLst/>
          </a:prstGeom>
          <a:solidFill>
            <a:srgbClr val="E2F0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pic>
        <p:nvPicPr>
          <p:cNvPr id="15" name="图片 14" descr="LOGO"/>
          <p:cNvPicPr>
            <a:picLocks noChangeAspect="1"/>
          </p:cNvPicPr>
          <p:nvPr/>
        </p:nvPicPr>
        <p:blipFill>
          <a:blip r:embed="rId17" cstate="screen"/>
          <a:stretch>
            <a:fillRect/>
          </a:stretch>
        </p:blipFill>
        <p:spPr>
          <a:xfrm>
            <a:off x="10455275" y="123190"/>
            <a:ext cx="1513205" cy="458470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-24765" y="6691630"/>
            <a:ext cx="12212955" cy="195580"/>
            <a:chOff x="-22" y="7904"/>
            <a:chExt cx="14533" cy="308"/>
          </a:xfrm>
        </p:grpSpPr>
        <p:sp>
          <p:nvSpPr>
            <p:cNvPr id="9" name="矩形 8"/>
            <p:cNvSpPr/>
            <p:nvPr userDrawn="1"/>
          </p:nvSpPr>
          <p:spPr>
            <a:xfrm>
              <a:off x="-22" y="7904"/>
              <a:ext cx="10915" cy="309"/>
            </a:xfrm>
            <a:prstGeom prst="rect">
              <a:avLst/>
            </a:prstGeom>
            <a:solidFill>
              <a:srgbClr val="00A7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10" name="矩形 9"/>
            <p:cNvSpPr/>
            <p:nvPr userDrawn="1"/>
          </p:nvSpPr>
          <p:spPr>
            <a:xfrm>
              <a:off x="9457" y="7904"/>
              <a:ext cx="5055" cy="309"/>
            </a:xfrm>
            <a:prstGeom prst="rect">
              <a:avLst/>
            </a:prstGeom>
            <a:solidFill>
              <a:srgbClr val="E756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chemeClr val="bg1">
                <a:lumMod val="95000"/>
              </a:schemeClr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1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2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2020/10/30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KSO_TEMPLATE" hidden="1"/>
          <p:cNvSpPr/>
          <p:nvPr>
            <p:custDataLst>
              <p:tags r:id="rId1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4" name="矩形 13"/>
          <p:cNvSpPr/>
          <p:nvPr/>
        </p:nvSpPr>
        <p:spPr>
          <a:xfrm>
            <a:off x="-21590" y="-635"/>
            <a:ext cx="12210415" cy="6888480"/>
          </a:xfrm>
          <a:prstGeom prst="rect">
            <a:avLst/>
          </a:prstGeom>
          <a:solidFill>
            <a:srgbClr val="E2F0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pic>
        <p:nvPicPr>
          <p:cNvPr id="15" name="图片 14" descr="LOGO"/>
          <p:cNvPicPr>
            <a:picLocks noChangeAspect="1"/>
          </p:cNvPicPr>
          <p:nvPr/>
        </p:nvPicPr>
        <p:blipFill>
          <a:blip r:embed="rId14" cstate="screen"/>
          <a:stretch>
            <a:fillRect/>
          </a:stretch>
        </p:blipFill>
        <p:spPr>
          <a:xfrm>
            <a:off x="10455275" y="123190"/>
            <a:ext cx="1513205" cy="458470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-24765" y="6691630"/>
            <a:ext cx="12212955" cy="195580"/>
            <a:chOff x="-22" y="7904"/>
            <a:chExt cx="14533" cy="308"/>
          </a:xfrm>
        </p:grpSpPr>
        <p:sp>
          <p:nvSpPr>
            <p:cNvPr id="9" name="矩形 8"/>
            <p:cNvSpPr/>
            <p:nvPr userDrawn="1"/>
          </p:nvSpPr>
          <p:spPr>
            <a:xfrm>
              <a:off x="-22" y="7904"/>
              <a:ext cx="10915" cy="309"/>
            </a:xfrm>
            <a:prstGeom prst="rect">
              <a:avLst/>
            </a:prstGeom>
            <a:solidFill>
              <a:srgbClr val="00A7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10" name="矩形 9"/>
            <p:cNvSpPr/>
            <p:nvPr userDrawn="1"/>
          </p:nvSpPr>
          <p:spPr>
            <a:xfrm>
              <a:off x="9457" y="7904"/>
              <a:ext cx="5055" cy="309"/>
            </a:xfrm>
            <a:prstGeom prst="rect">
              <a:avLst/>
            </a:prstGeom>
            <a:solidFill>
              <a:srgbClr val="E756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chemeClr val="bg1">
                <a:lumMod val="95000"/>
              </a:schemeClr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2020/10/30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KSO_TEMPLATE" hidden="1"/>
          <p:cNvSpPr/>
          <p:nvPr>
            <p:custDataLst>
              <p:tags r:id="rId1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4" name="矩形 13"/>
          <p:cNvSpPr/>
          <p:nvPr/>
        </p:nvSpPr>
        <p:spPr>
          <a:xfrm>
            <a:off x="-21590" y="-635"/>
            <a:ext cx="12210415" cy="6888480"/>
          </a:xfrm>
          <a:prstGeom prst="rect">
            <a:avLst/>
          </a:prstGeom>
          <a:solidFill>
            <a:srgbClr val="E2F0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pic>
        <p:nvPicPr>
          <p:cNvPr id="15" name="图片 14" descr="LOGO"/>
          <p:cNvPicPr>
            <a:picLocks noChangeAspect="1"/>
          </p:cNvPicPr>
          <p:nvPr/>
        </p:nvPicPr>
        <p:blipFill>
          <a:blip r:embed="rId15" cstate="screen"/>
          <a:stretch>
            <a:fillRect/>
          </a:stretch>
        </p:blipFill>
        <p:spPr>
          <a:xfrm>
            <a:off x="10455275" y="123190"/>
            <a:ext cx="1513205" cy="458470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-24765" y="6691630"/>
            <a:ext cx="12212955" cy="195580"/>
            <a:chOff x="-22" y="7904"/>
            <a:chExt cx="14533" cy="308"/>
          </a:xfrm>
        </p:grpSpPr>
        <p:sp>
          <p:nvSpPr>
            <p:cNvPr id="9" name="矩形 8"/>
            <p:cNvSpPr/>
            <p:nvPr userDrawn="1"/>
          </p:nvSpPr>
          <p:spPr>
            <a:xfrm>
              <a:off x="-22" y="7904"/>
              <a:ext cx="10915" cy="309"/>
            </a:xfrm>
            <a:prstGeom prst="rect">
              <a:avLst/>
            </a:prstGeom>
            <a:solidFill>
              <a:srgbClr val="00A7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10" name="矩形 9"/>
            <p:cNvSpPr/>
            <p:nvPr userDrawn="1"/>
          </p:nvSpPr>
          <p:spPr>
            <a:xfrm>
              <a:off x="9457" y="7904"/>
              <a:ext cx="5055" cy="309"/>
            </a:xfrm>
            <a:prstGeom prst="rect">
              <a:avLst/>
            </a:prstGeom>
            <a:solidFill>
              <a:srgbClr val="E756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0.xml"/><Relationship Id="rId5" Type="http://schemas.openxmlformats.org/officeDocument/2006/relationships/image" Target="../media/image2.GIF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-84455" y="6541770"/>
            <a:ext cx="12364085" cy="36004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8" name="文本框 7"/>
          <p:cNvSpPr txBox="1"/>
          <p:nvPr/>
        </p:nvSpPr>
        <p:spPr>
          <a:xfrm>
            <a:off x="4138192" y="483876"/>
            <a:ext cx="3617167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 smtClean="0">
                <a:ln>
                  <a:noFill/>
                </a:ln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1600" b="1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1600" b="1" dirty="0" smtClean="0">
                <a:ln>
                  <a:noFill/>
                </a:ln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章   </a:t>
            </a:r>
            <a:r>
              <a:rPr lang="zh-CN" altLang="en-US" sz="16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相交</a:t>
            </a:r>
            <a:r>
              <a:rPr lang="zh-CN" altLang="en-US" sz="1600" b="1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线、平行线与平移</a:t>
            </a:r>
            <a:endParaRPr lang="zh-CN" altLang="en-US" sz="1600" b="1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9" name="组合 28"/>
          <p:cNvGrpSpPr/>
          <p:nvPr/>
        </p:nvGrpSpPr>
        <p:grpSpPr>
          <a:xfrm flipV="1">
            <a:off x="7826945" y="578600"/>
            <a:ext cx="1957070" cy="76200"/>
            <a:chOff x="11867" y="1528"/>
            <a:chExt cx="3966" cy="120"/>
          </a:xfrm>
        </p:grpSpPr>
        <p:cxnSp>
          <p:nvCxnSpPr>
            <p:cNvPr id="10" name="直接连接符 9"/>
            <p:cNvCxnSpPr/>
            <p:nvPr/>
          </p:nvCxnSpPr>
          <p:spPr>
            <a:xfrm flipH="1" flipV="1">
              <a:off x="11867" y="1586"/>
              <a:ext cx="3966" cy="3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矩形 10"/>
            <p:cNvSpPr/>
            <p:nvPr/>
          </p:nvSpPr>
          <p:spPr>
            <a:xfrm>
              <a:off x="12173" y="1528"/>
              <a:ext cx="240" cy="120"/>
            </a:xfrm>
            <a:prstGeom prst="rect">
              <a:avLst/>
            </a:prstGeom>
            <a:solidFill>
              <a:srgbClr val="E2F0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12" name="矩形 11"/>
            <p:cNvSpPr/>
            <p:nvPr/>
          </p:nvSpPr>
          <p:spPr>
            <a:xfrm>
              <a:off x="12693" y="1528"/>
              <a:ext cx="240" cy="120"/>
            </a:xfrm>
            <a:prstGeom prst="rect">
              <a:avLst/>
            </a:prstGeom>
            <a:solidFill>
              <a:srgbClr val="E2F0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13" name="矩形 12"/>
            <p:cNvSpPr/>
            <p:nvPr/>
          </p:nvSpPr>
          <p:spPr>
            <a:xfrm>
              <a:off x="13124" y="1528"/>
              <a:ext cx="240" cy="120"/>
            </a:xfrm>
            <a:prstGeom prst="rect">
              <a:avLst/>
            </a:prstGeom>
            <a:solidFill>
              <a:srgbClr val="E2F0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14" name="矩形 13"/>
            <p:cNvSpPr/>
            <p:nvPr/>
          </p:nvSpPr>
          <p:spPr>
            <a:xfrm>
              <a:off x="13544" y="1528"/>
              <a:ext cx="240" cy="120"/>
            </a:xfrm>
            <a:prstGeom prst="rect">
              <a:avLst/>
            </a:prstGeom>
            <a:solidFill>
              <a:srgbClr val="E2F0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15" name="矩形 14"/>
            <p:cNvSpPr/>
            <p:nvPr/>
          </p:nvSpPr>
          <p:spPr>
            <a:xfrm>
              <a:off x="13984" y="1528"/>
              <a:ext cx="240" cy="120"/>
            </a:xfrm>
            <a:prstGeom prst="rect">
              <a:avLst/>
            </a:prstGeom>
            <a:solidFill>
              <a:srgbClr val="E2F0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17" name="矩形 16"/>
            <p:cNvSpPr/>
            <p:nvPr/>
          </p:nvSpPr>
          <p:spPr>
            <a:xfrm>
              <a:off x="14424" y="1528"/>
              <a:ext cx="240" cy="120"/>
            </a:xfrm>
            <a:prstGeom prst="rect">
              <a:avLst/>
            </a:prstGeom>
            <a:solidFill>
              <a:srgbClr val="E2F0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25" name="矩形 24"/>
            <p:cNvSpPr/>
            <p:nvPr/>
          </p:nvSpPr>
          <p:spPr>
            <a:xfrm>
              <a:off x="14954" y="1528"/>
              <a:ext cx="240" cy="120"/>
            </a:xfrm>
            <a:prstGeom prst="rect">
              <a:avLst/>
            </a:prstGeom>
            <a:solidFill>
              <a:srgbClr val="E2F0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9" name="矩形 8"/>
            <p:cNvSpPr/>
            <p:nvPr/>
          </p:nvSpPr>
          <p:spPr>
            <a:xfrm>
              <a:off x="15334" y="1528"/>
              <a:ext cx="240" cy="120"/>
            </a:xfrm>
            <a:prstGeom prst="rect">
              <a:avLst/>
            </a:prstGeom>
            <a:solidFill>
              <a:srgbClr val="E2F0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</p:grpSp>
      <p:grpSp>
        <p:nvGrpSpPr>
          <p:cNvPr id="16" name="组合 15"/>
          <p:cNvGrpSpPr/>
          <p:nvPr/>
        </p:nvGrpSpPr>
        <p:grpSpPr>
          <a:xfrm flipV="1">
            <a:off x="2128466" y="576953"/>
            <a:ext cx="1957070" cy="76200"/>
            <a:chOff x="11867" y="1528"/>
            <a:chExt cx="3966" cy="120"/>
          </a:xfrm>
        </p:grpSpPr>
        <p:cxnSp>
          <p:nvCxnSpPr>
            <p:cNvPr id="18" name="直接连接符 17"/>
            <p:cNvCxnSpPr/>
            <p:nvPr/>
          </p:nvCxnSpPr>
          <p:spPr>
            <a:xfrm flipH="1" flipV="1">
              <a:off x="11867" y="1586"/>
              <a:ext cx="3966" cy="3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矩形 18"/>
            <p:cNvSpPr/>
            <p:nvPr/>
          </p:nvSpPr>
          <p:spPr>
            <a:xfrm>
              <a:off x="12173" y="1528"/>
              <a:ext cx="240" cy="120"/>
            </a:xfrm>
            <a:prstGeom prst="rect">
              <a:avLst/>
            </a:prstGeom>
            <a:solidFill>
              <a:srgbClr val="E2F0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20" name="矩形 19"/>
            <p:cNvSpPr/>
            <p:nvPr/>
          </p:nvSpPr>
          <p:spPr>
            <a:xfrm>
              <a:off x="12693" y="1528"/>
              <a:ext cx="240" cy="120"/>
            </a:xfrm>
            <a:prstGeom prst="rect">
              <a:avLst/>
            </a:prstGeom>
            <a:solidFill>
              <a:srgbClr val="E2F0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21" name="矩形 20"/>
            <p:cNvSpPr/>
            <p:nvPr/>
          </p:nvSpPr>
          <p:spPr>
            <a:xfrm>
              <a:off x="13124" y="1528"/>
              <a:ext cx="240" cy="120"/>
            </a:xfrm>
            <a:prstGeom prst="rect">
              <a:avLst/>
            </a:prstGeom>
            <a:solidFill>
              <a:srgbClr val="E2F0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22" name="矩形 21"/>
            <p:cNvSpPr/>
            <p:nvPr/>
          </p:nvSpPr>
          <p:spPr>
            <a:xfrm>
              <a:off x="13544" y="1528"/>
              <a:ext cx="240" cy="120"/>
            </a:xfrm>
            <a:prstGeom prst="rect">
              <a:avLst/>
            </a:prstGeom>
            <a:solidFill>
              <a:srgbClr val="E2F0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23" name="矩形 22"/>
            <p:cNvSpPr/>
            <p:nvPr/>
          </p:nvSpPr>
          <p:spPr>
            <a:xfrm>
              <a:off x="13984" y="1528"/>
              <a:ext cx="240" cy="120"/>
            </a:xfrm>
            <a:prstGeom prst="rect">
              <a:avLst/>
            </a:prstGeom>
            <a:solidFill>
              <a:srgbClr val="E2F0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24" name="矩形 23"/>
            <p:cNvSpPr/>
            <p:nvPr/>
          </p:nvSpPr>
          <p:spPr>
            <a:xfrm>
              <a:off x="14424" y="1528"/>
              <a:ext cx="240" cy="120"/>
            </a:xfrm>
            <a:prstGeom prst="rect">
              <a:avLst/>
            </a:prstGeom>
            <a:solidFill>
              <a:srgbClr val="E2F0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26" name="矩形 25"/>
            <p:cNvSpPr/>
            <p:nvPr/>
          </p:nvSpPr>
          <p:spPr>
            <a:xfrm>
              <a:off x="14954" y="1528"/>
              <a:ext cx="240" cy="120"/>
            </a:xfrm>
            <a:prstGeom prst="rect">
              <a:avLst/>
            </a:prstGeom>
            <a:solidFill>
              <a:srgbClr val="E2F0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27" name="矩形 26"/>
            <p:cNvSpPr/>
            <p:nvPr/>
          </p:nvSpPr>
          <p:spPr>
            <a:xfrm>
              <a:off x="15334" y="1528"/>
              <a:ext cx="240" cy="120"/>
            </a:xfrm>
            <a:prstGeom prst="rect">
              <a:avLst/>
            </a:prstGeom>
            <a:solidFill>
              <a:srgbClr val="E2F0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</p:grpSp>
      <p:pic>
        <p:nvPicPr>
          <p:cNvPr id="28" name="图片 27" descr="书本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9656445" y="5260975"/>
            <a:ext cx="2767330" cy="17157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" name="图片 29" descr="81(算盘）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2085" y="3791585"/>
            <a:ext cx="3571875" cy="35718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3" name="文本框 32"/>
          <p:cNvSpPr txBox="1"/>
          <p:nvPr/>
        </p:nvSpPr>
        <p:spPr>
          <a:xfrm>
            <a:off x="1085497" y="2078995"/>
            <a:ext cx="9722555" cy="259301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 fontAlgn="auto">
              <a:lnSpc>
                <a:spcPts val="3340"/>
              </a:lnSpc>
              <a:buFontTx/>
            </a:pPr>
            <a:r>
              <a:rPr lang="en-US" altLang="zh-CN" sz="5400" b="1" noProof="1" smtClean="0">
                <a:ln w="28575">
                  <a:noFill/>
                </a:ln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10</a:t>
            </a:r>
            <a:r>
              <a:rPr kumimoji="0" lang="zh-CN" altLang="en-US" sz="5400" b="1" kern="1200" cap="none" spc="0" normalizeH="0" baseline="0" noProof="1" smtClean="0">
                <a:ln w="28575">
                  <a:noFill/>
                </a:ln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.</a:t>
            </a:r>
            <a:r>
              <a:rPr lang="en-US" altLang="zh-CN" sz="5400" b="1" noProof="1" smtClean="0">
                <a:ln w="28575">
                  <a:noFill/>
                </a:ln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  </a:t>
            </a:r>
            <a:r>
              <a:rPr lang="zh-CN" altLang="en-US" sz="5400" b="1" noProof="1" smtClean="0">
                <a:ln w="28575">
                  <a:noFill/>
                </a:ln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平行线的判定</a:t>
            </a:r>
            <a:endParaRPr lang="en-US" altLang="zh-CN" sz="5400" b="1" noProof="1" smtClean="0">
              <a:ln w="28575">
                <a:noFill/>
              </a:ln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 fontAlgn="auto">
              <a:lnSpc>
                <a:spcPts val="3340"/>
              </a:lnSpc>
              <a:buFontTx/>
            </a:pPr>
            <a:endParaRPr lang="en-US" altLang="zh-CN" sz="5400" b="1" noProof="1" smtClean="0">
              <a:ln w="28575">
                <a:noFill/>
              </a:ln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 fontAlgn="auto">
              <a:lnSpc>
                <a:spcPts val="3340"/>
              </a:lnSpc>
              <a:buFontTx/>
            </a:pPr>
            <a:endParaRPr kumimoji="0" lang="zh-CN" altLang="en-US" sz="5400" b="1" kern="1200" cap="none" spc="0" normalizeH="0" baseline="0" noProof="1" smtClean="0">
              <a:ln w="28575">
                <a:noFill/>
              </a:ln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  <a:p>
            <a:r>
              <a:rPr kumimoji="0" lang="zh-CN" altLang="en-US" sz="4000" b="1" kern="1200" cap="none" spc="0" normalizeH="0" baseline="0" noProof="1" smtClean="0">
                <a:ln w="28575">
                  <a:noFill/>
                </a:ln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第</a:t>
            </a:r>
            <a:r>
              <a:rPr lang="en-US" altLang="zh-CN" sz="4000" b="1" noProof="1">
                <a:ln w="28575">
                  <a:noFill/>
                </a:ln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</a:t>
            </a:r>
            <a:r>
              <a:rPr kumimoji="0" lang="zh-CN" altLang="en-US" sz="4000" b="1" kern="1200" cap="none" spc="0" normalizeH="0" baseline="0" noProof="1" smtClean="0">
                <a:ln w="28575">
                  <a:noFill/>
                </a:ln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课时  </a:t>
            </a:r>
            <a:r>
              <a:rPr lang="zh-CN" altLang="zh-CN" sz="4000" b="1" dirty="0" smtClean="0">
                <a:ln w="28575">
                  <a:noFill/>
                </a:ln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平行线</a:t>
            </a:r>
            <a:r>
              <a:rPr lang="zh-CN" altLang="zh-CN" sz="4000" b="1" dirty="0">
                <a:ln w="28575">
                  <a:noFill/>
                </a:ln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的概念、画法及性质</a:t>
            </a:r>
          </a:p>
          <a:p>
            <a:endParaRPr lang="zh-CN" altLang="zh-CN" sz="4000" b="1" dirty="0">
              <a:ln w="28575">
                <a:noFill/>
              </a:ln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pSp>
        <p:nvGrpSpPr>
          <p:cNvPr id="14" name="组合 13"/>
          <p:cNvGrpSpPr/>
          <p:nvPr/>
        </p:nvGrpSpPr>
        <p:grpSpPr>
          <a:xfrm>
            <a:off x="738660" y="425202"/>
            <a:ext cx="3088610" cy="862965"/>
            <a:chOff x="3327445" y="196489"/>
            <a:chExt cx="3088610" cy="1003300"/>
          </a:xfrm>
        </p:grpSpPr>
        <p:pic>
          <p:nvPicPr>
            <p:cNvPr id="15" name="图片 14" descr="标题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27445" y="196489"/>
              <a:ext cx="868531" cy="1003300"/>
            </a:xfrm>
            <a:prstGeom prst="rect">
              <a:avLst/>
            </a:prstGeom>
          </p:spPr>
        </p:pic>
        <p:grpSp>
          <p:nvGrpSpPr>
            <p:cNvPr id="16" name="组合 15"/>
            <p:cNvGrpSpPr/>
            <p:nvPr/>
          </p:nvGrpSpPr>
          <p:grpSpPr>
            <a:xfrm>
              <a:off x="3491880" y="280035"/>
              <a:ext cx="2924175" cy="755015"/>
              <a:chOff x="1161" y="782"/>
              <a:chExt cx="4605" cy="1189"/>
            </a:xfrm>
          </p:grpSpPr>
          <p:sp>
            <p:nvSpPr>
              <p:cNvPr id="17" name="TextBox 2"/>
              <p:cNvSpPr txBox="1"/>
              <p:nvPr/>
            </p:nvSpPr>
            <p:spPr>
              <a:xfrm>
                <a:off x="1809" y="782"/>
                <a:ext cx="3168" cy="11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zh-CN" altLang="en-US" sz="3600" b="1" dirty="0">
                    <a:solidFill>
                      <a:srgbClr val="FF0000"/>
                    </a:solidFill>
                    <a:effectLst>
                      <a:outerShdw blurRad="60007" dist="200025" dir="15000000" sy="30000" kx="-1800000" algn="bl" rotWithShape="0">
                        <a:prstClr val="black">
                          <a:alpha val="32000"/>
                        </a:prstClr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随堂训练</a:t>
                </a:r>
                <a:endParaRPr lang="zh-CN" altLang="en-US" sz="3600" b="1" dirty="0" smtClean="0">
                  <a:solidFill>
                    <a:srgbClr val="FF0000"/>
                  </a:solidFill>
                  <a:effectLst>
                    <a:outerShdw blurRad="60007" dist="200025" dir="15000000" sy="30000" kx="-1800000" algn="bl" rotWithShape="0">
                      <a:prstClr val="black">
                        <a:alpha val="32000"/>
                      </a:prst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cxnSp>
            <p:nvCxnSpPr>
              <p:cNvPr id="18" name="直接连接符 17"/>
              <p:cNvCxnSpPr/>
              <p:nvPr/>
            </p:nvCxnSpPr>
            <p:spPr>
              <a:xfrm flipV="1">
                <a:off x="1161" y="1854"/>
                <a:ext cx="4605" cy="26"/>
              </a:xfrm>
              <a:prstGeom prst="line">
                <a:avLst/>
              </a:prstGeom>
              <a:noFill/>
              <a:ln w="6350" cap="flat" cmpd="sng" algn="ctr">
                <a:solidFill>
                  <a:srgbClr val="009FB9"/>
                </a:solidFill>
                <a:prstDash val="solid"/>
                <a:miter lim="800000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</p:grpSp>
      </p:grpSp>
      <p:sp>
        <p:nvSpPr>
          <p:cNvPr id="19" name="Rectangle 69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43" name="图片 42" descr="e39d3c2f2f182ad0b1d230a64cb09480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9403307" y="3929907"/>
            <a:ext cx="2788693" cy="2788693"/>
          </a:xfrm>
          <a:prstGeom prst="rect">
            <a:avLst/>
          </a:prstGeom>
        </p:spPr>
      </p:pic>
      <p:sp>
        <p:nvSpPr>
          <p:cNvPr id="10" name="Rectangle 94"/>
          <p:cNvSpPr>
            <a:spLocks noChangeArrowheads="1"/>
          </p:cNvSpPr>
          <p:nvPr/>
        </p:nvSpPr>
        <p:spPr bwMode="auto">
          <a:xfrm>
            <a:off x="0" y="838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rPr>
              <a:t>    </a:t>
            </a:r>
            <a:endParaRPr kumimoji="0" lang="en-US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21" name="Rectangle 99"/>
          <p:cNvSpPr>
            <a:spLocks noChangeArrowheads="1"/>
          </p:cNvSpPr>
          <p:nvPr/>
        </p:nvSpPr>
        <p:spPr bwMode="auto">
          <a:xfrm>
            <a:off x="0" y="9048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rPr>
              <a:t> 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46" name="Rectangle 107"/>
          <p:cNvSpPr>
            <a:spLocks noChangeArrowheads="1"/>
          </p:cNvSpPr>
          <p:nvPr/>
        </p:nvSpPr>
        <p:spPr bwMode="auto">
          <a:xfrm>
            <a:off x="0" y="8763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rPr>
              <a:t> 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4" name="Rectangle 349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6" name="Rectangle 35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8" name="Rectangle 353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1" name="Rectangle 35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3" name="Rectangle 35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2" name="Rectangle 359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6" name="Rectangle 36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8" name="Rectangle 369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7" name="TextBox 36"/>
              <p:cNvSpPr txBox="1"/>
              <p:nvPr/>
            </p:nvSpPr>
            <p:spPr>
              <a:xfrm>
                <a:off x="1665357" y="1470536"/>
                <a:ext cx="8136905" cy="29854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b="1" dirty="0" smtClean="0"/>
                  <a:t>1.</a:t>
                </a:r>
                <a:r>
                  <a:rPr lang="zh-CN" altLang="zh-CN" sz="2800" b="1" dirty="0" smtClean="0"/>
                  <a:t>同</a:t>
                </a:r>
                <a:r>
                  <a:rPr lang="zh-CN" altLang="zh-CN" sz="2800" b="1" dirty="0"/>
                  <a:t>一平面内，直线</a:t>
                </a:r>
                <a14:m>
                  <m:oMath xmlns:m="http://schemas.openxmlformats.org/officeDocument/2006/math">
                    <m:r>
                      <a:rPr lang="en-US" altLang="zh-CN" sz="2800" b="1" i="1" dirty="0" smtClean="0">
                        <a:latin typeface="Cambria Math"/>
                      </a:rPr>
                      <m:t>𝒍</m:t>
                    </m:r>
                  </m:oMath>
                </a14:m>
                <a:r>
                  <a:rPr lang="zh-CN" altLang="zh-CN" sz="2800" b="1" dirty="0"/>
                  <a:t>与两条平行线</a:t>
                </a:r>
                <a14:m>
                  <m:oMath xmlns:m="http://schemas.openxmlformats.org/officeDocument/2006/math">
                    <m:r>
                      <a:rPr lang="en-US" altLang="zh-CN" sz="2800" b="1" i="1" dirty="0" smtClean="0">
                        <a:latin typeface="Cambria Math"/>
                      </a:rPr>
                      <m:t>𝒂</m:t>
                    </m:r>
                    <m:r>
                      <a:rPr lang="zh-CN" altLang="zh-CN" sz="2800" b="1" i="1" dirty="0">
                        <a:latin typeface="Cambria Math"/>
                      </a:rPr>
                      <m:t>、</m:t>
                    </m:r>
                    <m:r>
                      <a:rPr lang="en-US" altLang="zh-CN" sz="2800" b="1" i="1" dirty="0">
                        <a:latin typeface="Cambria Math"/>
                      </a:rPr>
                      <m:t>𝒃</m:t>
                    </m:r>
                  </m:oMath>
                </a14:m>
                <a:r>
                  <a:rPr lang="zh-CN" altLang="zh-CN" sz="2800" b="1" dirty="0"/>
                  <a:t>的位置关系是</a:t>
                </a:r>
                <a:r>
                  <a:rPr lang="en-US" altLang="zh-CN" sz="2800" b="1" dirty="0"/>
                  <a:t>(</a:t>
                </a:r>
                <a:r>
                  <a:rPr lang="zh-CN" altLang="zh-CN" sz="2800" b="1" dirty="0"/>
                  <a:t>　</a:t>
                </a:r>
                <a:r>
                  <a:rPr lang="en-US" altLang="zh-CN" sz="2800" b="1" dirty="0"/>
                  <a:t> </a:t>
                </a:r>
                <a:r>
                  <a:rPr lang="en-US" altLang="zh-CN" sz="2800" b="1" dirty="0" smtClean="0"/>
                  <a:t> </a:t>
                </a:r>
                <a:r>
                  <a:rPr lang="zh-CN" altLang="zh-CN" sz="2800" b="1" dirty="0"/>
                  <a:t>　</a:t>
                </a:r>
                <a:r>
                  <a:rPr lang="en-US" altLang="zh-CN" sz="2800" b="1" dirty="0"/>
                  <a:t>)</a:t>
                </a:r>
                <a:endParaRPr lang="zh-CN" altLang="zh-CN" sz="2800" b="1" dirty="0"/>
              </a:p>
              <a:p>
                <a:r>
                  <a:rPr lang="en-US" altLang="zh-CN" sz="2800" b="1" dirty="0"/>
                  <a:t>A</a:t>
                </a:r>
                <a:r>
                  <a:rPr lang="zh-CN" altLang="zh-CN" sz="2800" b="1" dirty="0"/>
                  <a:t>．</a:t>
                </a:r>
                <a14:m>
                  <m:oMath xmlns:m="http://schemas.openxmlformats.org/officeDocument/2006/math">
                    <m:r>
                      <a:rPr lang="en-US" altLang="zh-CN" sz="2800" b="1" i="1" dirty="0" smtClean="0">
                        <a:latin typeface="Cambria Math"/>
                      </a:rPr>
                      <m:t>𝒍</m:t>
                    </m:r>
                  </m:oMath>
                </a14:m>
                <a:r>
                  <a:rPr lang="zh-CN" altLang="zh-CN" sz="2800" b="1" dirty="0"/>
                  <a:t>与</a:t>
                </a:r>
                <a14:m>
                  <m:oMath xmlns:m="http://schemas.openxmlformats.org/officeDocument/2006/math">
                    <m:r>
                      <a:rPr lang="en-US" altLang="zh-CN" sz="2800" b="1" i="1" dirty="0" smtClean="0">
                        <a:latin typeface="Cambria Math"/>
                      </a:rPr>
                      <m:t>𝒂</m:t>
                    </m:r>
                    <m:r>
                      <a:rPr lang="zh-CN" altLang="zh-CN" sz="2800" b="1" i="1" dirty="0">
                        <a:latin typeface="Cambria Math"/>
                      </a:rPr>
                      <m:t>、</m:t>
                    </m:r>
                    <m:r>
                      <a:rPr lang="en-US" altLang="zh-CN" sz="2800" b="1" i="1" dirty="0">
                        <a:latin typeface="Cambria Math"/>
                      </a:rPr>
                      <m:t>𝒃</m:t>
                    </m:r>
                  </m:oMath>
                </a14:m>
                <a:r>
                  <a:rPr lang="zh-CN" altLang="zh-CN" sz="2800" b="1" dirty="0"/>
                  <a:t>平行或相交</a:t>
                </a:r>
              </a:p>
              <a:p>
                <a:r>
                  <a:rPr lang="en-US" altLang="zh-CN" sz="2800" b="1" dirty="0"/>
                  <a:t>B</a:t>
                </a:r>
                <a:r>
                  <a:rPr lang="zh-CN" altLang="zh-CN" sz="2800" b="1" dirty="0"/>
                  <a:t>．</a:t>
                </a:r>
                <a14:m>
                  <m:oMath xmlns:m="http://schemas.openxmlformats.org/officeDocument/2006/math">
                    <m:r>
                      <a:rPr lang="en-US" altLang="zh-CN" sz="2800" b="1" i="1" dirty="0" smtClean="0">
                        <a:latin typeface="Cambria Math"/>
                      </a:rPr>
                      <m:t>𝒍</m:t>
                    </m:r>
                  </m:oMath>
                </a14:m>
                <a:r>
                  <a:rPr lang="zh-CN" altLang="zh-CN" sz="2800" b="1" dirty="0"/>
                  <a:t>可能与</a:t>
                </a:r>
                <a14:m>
                  <m:oMath xmlns:m="http://schemas.openxmlformats.org/officeDocument/2006/math">
                    <m:r>
                      <a:rPr lang="en-US" altLang="zh-CN" sz="2800" b="1" i="1" dirty="0" smtClean="0">
                        <a:latin typeface="Cambria Math"/>
                      </a:rPr>
                      <m:t>𝒂</m:t>
                    </m:r>
                  </m:oMath>
                </a14:m>
                <a:r>
                  <a:rPr lang="zh-CN" altLang="zh-CN" sz="2800" b="1" dirty="0"/>
                  <a:t>平行，与</a:t>
                </a:r>
                <a14:m>
                  <m:oMath xmlns:m="http://schemas.openxmlformats.org/officeDocument/2006/math">
                    <m:r>
                      <a:rPr lang="en-US" altLang="zh-CN" sz="2800" b="1" i="1" dirty="0" smtClean="0">
                        <a:latin typeface="Cambria Math"/>
                      </a:rPr>
                      <m:t>𝒃</m:t>
                    </m:r>
                  </m:oMath>
                </a14:m>
                <a:r>
                  <a:rPr lang="zh-CN" altLang="zh-CN" sz="2800" b="1" dirty="0"/>
                  <a:t>相交</a:t>
                </a:r>
              </a:p>
              <a:p>
                <a:r>
                  <a:rPr lang="en-US" altLang="zh-CN" sz="2800" b="1" dirty="0"/>
                  <a:t>C</a:t>
                </a:r>
                <a:r>
                  <a:rPr lang="zh-CN" altLang="zh-CN" sz="2800" b="1" dirty="0"/>
                  <a:t>．</a:t>
                </a:r>
                <a14:m>
                  <m:oMath xmlns:m="http://schemas.openxmlformats.org/officeDocument/2006/math">
                    <m:r>
                      <a:rPr lang="en-US" altLang="zh-CN" sz="2800" b="1" i="1" dirty="0" smtClean="0">
                        <a:latin typeface="Cambria Math"/>
                      </a:rPr>
                      <m:t>𝒍</m:t>
                    </m:r>
                  </m:oMath>
                </a14:m>
                <a:r>
                  <a:rPr lang="zh-CN" altLang="zh-CN" sz="2800" b="1" dirty="0"/>
                  <a:t>与</a:t>
                </a:r>
                <a14:m>
                  <m:oMath xmlns:m="http://schemas.openxmlformats.org/officeDocument/2006/math">
                    <m:r>
                      <a:rPr lang="en-US" altLang="zh-CN" sz="2800" b="1" i="1" dirty="0" smtClean="0">
                        <a:latin typeface="Cambria Math"/>
                      </a:rPr>
                      <m:t>𝒂</m:t>
                    </m:r>
                    <m:r>
                      <a:rPr lang="zh-CN" altLang="zh-CN" sz="2800" b="1" i="1" dirty="0">
                        <a:latin typeface="Cambria Math"/>
                      </a:rPr>
                      <m:t>、</m:t>
                    </m:r>
                    <m:r>
                      <a:rPr lang="en-US" altLang="zh-CN" sz="2800" b="1" i="1" dirty="0">
                        <a:latin typeface="Cambria Math"/>
                      </a:rPr>
                      <m:t>𝒃</m:t>
                    </m:r>
                  </m:oMath>
                </a14:m>
                <a:r>
                  <a:rPr lang="zh-CN" altLang="zh-CN" sz="2800" b="1" dirty="0"/>
                  <a:t>一定都相交</a:t>
                </a:r>
              </a:p>
              <a:p>
                <a:r>
                  <a:rPr lang="en-US" altLang="zh-CN" sz="2800" b="1" dirty="0"/>
                  <a:t>D</a:t>
                </a:r>
                <a:r>
                  <a:rPr lang="zh-CN" altLang="zh-CN" sz="2800" b="1" dirty="0"/>
                  <a:t>．</a:t>
                </a:r>
                <a14:m>
                  <m:oMath xmlns:m="http://schemas.openxmlformats.org/officeDocument/2006/math">
                    <m:r>
                      <a:rPr lang="en-US" altLang="zh-CN" sz="2800" b="1" i="1" dirty="0" smtClean="0">
                        <a:latin typeface="Cambria Math"/>
                      </a:rPr>
                      <m:t>𝒍</m:t>
                    </m:r>
                  </m:oMath>
                </a14:m>
                <a:r>
                  <a:rPr lang="zh-CN" altLang="zh-CN" sz="2800" b="1" dirty="0"/>
                  <a:t>可能与</a:t>
                </a:r>
                <a14:m>
                  <m:oMath xmlns:m="http://schemas.openxmlformats.org/officeDocument/2006/math">
                    <m:r>
                      <a:rPr lang="en-US" altLang="zh-CN" sz="2800" b="1" i="1" dirty="0" smtClean="0">
                        <a:latin typeface="Cambria Math"/>
                      </a:rPr>
                      <m:t>𝒂</m:t>
                    </m:r>
                  </m:oMath>
                </a14:m>
                <a:r>
                  <a:rPr lang="zh-CN" altLang="zh-CN" sz="2800" b="1" dirty="0"/>
                  <a:t>垂直，与</a:t>
                </a:r>
                <a14:m>
                  <m:oMath xmlns:m="http://schemas.openxmlformats.org/officeDocument/2006/math">
                    <m:r>
                      <a:rPr lang="en-US" altLang="zh-CN" sz="2800" b="1" i="1" dirty="0" smtClean="0">
                        <a:latin typeface="Cambria Math"/>
                      </a:rPr>
                      <m:t>𝒃</m:t>
                    </m:r>
                  </m:oMath>
                </a14:m>
                <a:r>
                  <a:rPr lang="zh-CN" altLang="zh-CN" sz="2800" b="1" dirty="0"/>
                  <a:t>平行</a:t>
                </a:r>
              </a:p>
              <a:p>
                <a:endParaRPr lang="zh-CN" altLang="en-US" sz="2000" b="1" dirty="0"/>
              </a:p>
            </p:txBody>
          </p:sp>
        </mc:Choice>
        <mc:Fallback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5357" y="1470536"/>
                <a:ext cx="8136905" cy="2985433"/>
              </a:xfrm>
              <a:prstGeom prst="rect">
                <a:avLst/>
              </a:prstGeom>
              <a:blipFill rotWithShape="1">
                <a:blip r:embed="rId4"/>
                <a:stretch>
                  <a:fillRect l="-1498" t="-265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Box 46"/>
          <p:cNvSpPr txBox="1"/>
          <p:nvPr/>
        </p:nvSpPr>
        <p:spPr>
          <a:xfrm>
            <a:off x="1631504" y="4293096"/>
            <a:ext cx="786417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/>
              <a:t>2.</a:t>
            </a:r>
            <a:r>
              <a:rPr lang="zh-CN" altLang="zh-CN" sz="2800" b="1" dirty="0" smtClean="0"/>
              <a:t>在</a:t>
            </a:r>
            <a:r>
              <a:rPr lang="zh-CN" altLang="zh-CN" sz="2800" b="1" dirty="0"/>
              <a:t>同一平面内，两条不重合直线的位置关系可能是</a:t>
            </a:r>
            <a:r>
              <a:rPr lang="en-US" altLang="zh-CN" sz="2800" b="1" dirty="0" smtClean="0"/>
              <a:t>(  </a:t>
            </a:r>
            <a:r>
              <a:rPr lang="zh-CN" altLang="zh-CN" sz="2800" b="1" dirty="0"/>
              <a:t>　　</a:t>
            </a:r>
            <a:r>
              <a:rPr lang="en-US" altLang="zh-CN" sz="2800" b="1" dirty="0"/>
              <a:t>)</a:t>
            </a:r>
            <a:endParaRPr lang="zh-CN" altLang="zh-CN" sz="2800" b="1" dirty="0"/>
          </a:p>
          <a:p>
            <a:r>
              <a:rPr lang="en-US" altLang="zh-CN" sz="2800" b="1" dirty="0"/>
              <a:t>A</a:t>
            </a:r>
            <a:r>
              <a:rPr lang="zh-CN" altLang="zh-CN" sz="2800" b="1" dirty="0"/>
              <a:t>．垂直或平行　</a:t>
            </a:r>
            <a:r>
              <a:rPr lang="en-US" altLang="zh-CN" sz="2800" b="1" dirty="0"/>
              <a:t>	B</a:t>
            </a:r>
            <a:r>
              <a:rPr lang="zh-CN" altLang="zh-CN" sz="2800" b="1" dirty="0"/>
              <a:t>．垂直或相交</a:t>
            </a:r>
          </a:p>
          <a:p>
            <a:r>
              <a:rPr lang="en-US" altLang="zh-CN" sz="2800" b="1" dirty="0"/>
              <a:t>C</a:t>
            </a:r>
            <a:r>
              <a:rPr lang="zh-CN" altLang="zh-CN" sz="2800" b="1" dirty="0"/>
              <a:t>．平行或相交　</a:t>
            </a:r>
            <a:r>
              <a:rPr lang="en-US" altLang="zh-CN" sz="2800" b="1" dirty="0"/>
              <a:t>	D</a:t>
            </a:r>
            <a:r>
              <a:rPr lang="zh-CN" altLang="zh-CN" sz="2800" b="1" dirty="0"/>
              <a:t>．平行、垂直或相交</a:t>
            </a:r>
          </a:p>
          <a:p>
            <a:endParaRPr lang="zh-CN" altLang="en-US" sz="2000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2906072" y="1886728"/>
            <a:ext cx="9130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FF0000"/>
                </a:solidFill>
              </a:rPr>
              <a:t>A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745477" y="4690467"/>
            <a:ext cx="9130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</a:rPr>
              <a:t>C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94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9090" y="12036"/>
            <a:ext cx="109728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8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随堂训练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5" name="Rectangle 13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1343472" y="1637030"/>
            <a:ext cx="9145663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/>
              <a:t>3.</a:t>
            </a:r>
            <a:r>
              <a:rPr lang="zh-CN" altLang="zh-CN" sz="2800" b="1" dirty="0" smtClean="0"/>
              <a:t>有</a:t>
            </a:r>
            <a:r>
              <a:rPr lang="zh-CN" altLang="zh-CN" sz="2800" b="1" dirty="0"/>
              <a:t>下列四种说法：①过直线外一点有且只有一条直线与这条直线平行；②同一平面内，过一点能且只能作一条直线与已知直线垂直；③直线外一点与直线上各点连结的所有线段中，垂线段最短；④平行于同一条直线的两条直线互相平行．其中正确的个数是</a:t>
            </a:r>
            <a:r>
              <a:rPr lang="en-US" altLang="zh-CN" sz="2800" b="1" dirty="0"/>
              <a:t>(</a:t>
            </a:r>
            <a:r>
              <a:rPr lang="zh-CN" altLang="zh-CN" sz="2800" b="1" dirty="0"/>
              <a:t>　</a:t>
            </a:r>
            <a:r>
              <a:rPr lang="en-US" altLang="zh-CN" sz="2800" b="1" dirty="0"/>
              <a:t> </a:t>
            </a:r>
            <a:r>
              <a:rPr lang="en-US" altLang="zh-CN" sz="2800" b="1" dirty="0" smtClean="0"/>
              <a:t>  </a:t>
            </a:r>
            <a:r>
              <a:rPr lang="zh-CN" altLang="zh-CN" sz="2800" b="1" dirty="0"/>
              <a:t>　</a:t>
            </a:r>
            <a:r>
              <a:rPr lang="en-US" altLang="zh-CN" sz="2800" b="1" dirty="0"/>
              <a:t>)</a:t>
            </a:r>
            <a:endParaRPr lang="zh-CN" altLang="zh-CN" sz="2800" b="1" dirty="0"/>
          </a:p>
          <a:p>
            <a:r>
              <a:rPr lang="en-US" altLang="zh-CN" sz="2800" b="1" dirty="0"/>
              <a:t>A</a:t>
            </a:r>
            <a:r>
              <a:rPr lang="zh-CN" altLang="zh-CN" sz="2800" b="1" dirty="0"/>
              <a:t>．</a:t>
            </a:r>
            <a:r>
              <a:rPr lang="en-US" altLang="zh-CN" sz="2800" b="1" dirty="0"/>
              <a:t>1</a:t>
            </a:r>
            <a:r>
              <a:rPr lang="zh-CN" altLang="zh-CN" sz="2800" b="1" dirty="0"/>
              <a:t>　</a:t>
            </a:r>
            <a:r>
              <a:rPr lang="en-US" altLang="zh-CN" sz="2800" b="1" dirty="0"/>
              <a:t>	B</a:t>
            </a:r>
            <a:r>
              <a:rPr lang="zh-CN" altLang="zh-CN" sz="2800" b="1" dirty="0"/>
              <a:t>．</a:t>
            </a:r>
            <a:r>
              <a:rPr lang="en-US" altLang="zh-CN" sz="2800" b="1" dirty="0"/>
              <a:t>2</a:t>
            </a:r>
            <a:r>
              <a:rPr lang="zh-CN" altLang="zh-CN" sz="2800" b="1" dirty="0"/>
              <a:t>　　</a:t>
            </a:r>
            <a:r>
              <a:rPr lang="en-US" altLang="zh-CN" sz="2800" b="1" dirty="0" smtClean="0"/>
              <a:t>   C</a:t>
            </a:r>
            <a:r>
              <a:rPr lang="zh-CN" altLang="zh-CN" sz="2800" b="1" dirty="0"/>
              <a:t>．</a:t>
            </a:r>
            <a:r>
              <a:rPr lang="en-US" altLang="zh-CN" sz="2800" b="1" dirty="0"/>
              <a:t>3</a:t>
            </a:r>
            <a:r>
              <a:rPr lang="zh-CN" altLang="zh-CN" sz="2800" b="1" dirty="0"/>
              <a:t>　</a:t>
            </a:r>
            <a:r>
              <a:rPr lang="en-US" altLang="zh-CN" sz="2800" b="1" dirty="0"/>
              <a:t>	</a:t>
            </a:r>
            <a:r>
              <a:rPr lang="en-US" altLang="zh-CN" sz="2800" b="1" dirty="0" smtClean="0"/>
              <a:t> D</a:t>
            </a:r>
            <a:r>
              <a:rPr lang="zh-CN" altLang="zh-CN" sz="2800" b="1" dirty="0"/>
              <a:t>．</a:t>
            </a:r>
            <a:r>
              <a:rPr lang="en-US" altLang="zh-CN" sz="2800" b="1" dirty="0"/>
              <a:t>4</a:t>
            </a:r>
            <a:endParaRPr lang="zh-CN" altLang="zh-CN" sz="2800" b="1" dirty="0"/>
          </a:p>
          <a:p>
            <a:endParaRPr lang="zh-CN" altLang="en-US" sz="2000" b="1" dirty="0"/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6384032" y="3329801"/>
            <a:ext cx="48122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 dirty="0">
                <a:solidFill>
                  <a:srgbClr val="F8081F"/>
                </a:solidFill>
                <a:latin typeface="Times New Roman" panose="02020603050405020304" pitchFamily="18" charset="0"/>
                <a:ea typeface="黑体" pitchFamily="2" charset="-122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936464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9090" y="12036"/>
            <a:ext cx="109728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8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随堂训练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5" name="Rectangle 13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467048" y="883568"/>
            <a:ext cx="6192838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800" dirty="0" smtClean="0">
                <a:latin typeface="Times New Roman" panose="02020603050405020304" pitchFamily="18" charset="0"/>
                <a:ea typeface="黑体" pitchFamily="2" charset="-122"/>
              </a:rPr>
              <a:t>4.</a:t>
            </a:r>
            <a:r>
              <a:rPr lang="zh-CN" altLang="en-US" sz="2800" dirty="0" smtClean="0">
                <a:latin typeface="Times New Roman" panose="02020603050405020304" pitchFamily="18" charset="0"/>
                <a:ea typeface="黑体" pitchFamily="2" charset="-122"/>
              </a:rPr>
              <a:t>如</a:t>
            </a:r>
            <a:r>
              <a:rPr lang="zh-CN" altLang="en-US" sz="2800" dirty="0">
                <a:latin typeface="Times New Roman" panose="02020603050405020304" pitchFamily="18" charset="0"/>
                <a:ea typeface="黑体" pitchFamily="2" charset="-122"/>
              </a:rPr>
              <a:t>图，直线</a:t>
            </a:r>
            <a:r>
              <a:rPr lang="en-US" altLang="zh-CN" sz="2800" i="1" dirty="0">
                <a:latin typeface="Times New Roman" panose="02020603050405020304" pitchFamily="18" charset="0"/>
                <a:ea typeface="黑体" pitchFamily="2" charset="-122"/>
              </a:rPr>
              <a:t>a</a:t>
            </a:r>
            <a:r>
              <a:rPr lang="en-US" altLang="zh-CN" sz="2800" dirty="0">
                <a:latin typeface="Times New Roman" panose="02020603050405020304" pitchFamily="18" charset="0"/>
                <a:ea typeface="黑体" pitchFamily="2" charset="-122"/>
              </a:rPr>
              <a:t>//</a:t>
            </a:r>
            <a:r>
              <a:rPr lang="en-US" altLang="zh-CN" sz="2800" i="1" dirty="0">
                <a:latin typeface="Times New Roman" panose="02020603050405020304" pitchFamily="18" charset="0"/>
                <a:ea typeface="黑体" pitchFamily="2" charset="-122"/>
              </a:rPr>
              <a:t>b</a:t>
            </a:r>
            <a:r>
              <a:rPr lang="zh-CN" altLang="en-US" sz="2800" dirty="0">
                <a:latin typeface="Times New Roman" panose="02020603050405020304" pitchFamily="18" charset="0"/>
                <a:ea typeface="黑体" pitchFamily="2" charset="-122"/>
              </a:rPr>
              <a:t>，</a:t>
            </a:r>
            <a:r>
              <a:rPr lang="en-US" altLang="zh-CN" sz="2800" i="1" dirty="0" err="1">
                <a:latin typeface="Times New Roman" panose="02020603050405020304" pitchFamily="18" charset="0"/>
                <a:ea typeface="黑体" pitchFamily="2" charset="-122"/>
              </a:rPr>
              <a:t>b∥c</a:t>
            </a:r>
            <a:r>
              <a:rPr lang="zh-CN" altLang="en-US" sz="2800" dirty="0">
                <a:latin typeface="Times New Roman" panose="02020603050405020304" pitchFamily="18" charset="0"/>
                <a:ea typeface="黑体" pitchFamily="2" charset="-122"/>
              </a:rPr>
              <a:t>，</a:t>
            </a:r>
          </a:p>
          <a:p>
            <a:pPr>
              <a:lnSpc>
                <a:spcPct val="150000"/>
              </a:lnSpc>
            </a:pPr>
            <a:r>
              <a:rPr lang="zh-CN" altLang="en-US" sz="2800" dirty="0">
                <a:latin typeface="Times New Roman" panose="02020603050405020304" pitchFamily="18" charset="0"/>
                <a:ea typeface="黑体" pitchFamily="2" charset="-122"/>
              </a:rPr>
              <a:t>     </a:t>
            </a:r>
            <a:r>
              <a:rPr lang="en-US" altLang="zh-CN" sz="2800" i="1" dirty="0" err="1">
                <a:latin typeface="Times New Roman" panose="02020603050405020304" pitchFamily="18" charset="0"/>
                <a:ea typeface="黑体" pitchFamily="2" charset="-122"/>
              </a:rPr>
              <a:t>c∥d</a:t>
            </a:r>
            <a:r>
              <a:rPr lang="zh-CN" altLang="en-US" sz="2800" dirty="0">
                <a:latin typeface="Times New Roman" panose="02020603050405020304" pitchFamily="18" charset="0"/>
                <a:ea typeface="黑体" pitchFamily="2" charset="-122"/>
              </a:rPr>
              <a:t>，那么</a:t>
            </a:r>
            <a:r>
              <a:rPr lang="en-US" altLang="zh-CN" sz="2800" i="1" dirty="0">
                <a:latin typeface="Times New Roman" panose="02020603050405020304" pitchFamily="18" charset="0"/>
                <a:ea typeface="黑体" pitchFamily="2" charset="-122"/>
              </a:rPr>
              <a:t>a</a:t>
            </a:r>
            <a:r>
              <a:rPr lang="en-US" altLang="zh-CN" sz="2800" dirty="0">
                <a:latin typeface="Times New Roman" panose="02020603050405020304" pitchFamily="18" charset="0"/>
                <a:ea typeface="黑体" pitchFamily="2" charset="-122"/>
              </a:rPr>
              <a:t> </a:t>
            </a:r>
            <a:r>
              <a:rPr lang="en-US" altLang="zh-CN" sz="2800" i="1" dirty="0">
                <a:latin typeface="Times New Roman" panose="02020603050405020304" pitchFamily="18" charset="0"/>
                <a:ea typeface="黑体" pitchFamily="2" charset="-122"/>
              </a:rPr>
              <a:t>∥d </a:t>
            </a:r>
            <a:r>
              <a:rPr lang="zh-CN" altLang="en-US" sz="2800" dirty="0">
                <a:latin typeface="Times New Roman" panose="02020603050405020304" pitchFamily="18" charset="0"/>
                <a:ea typeface="黑体" pitchFamily="2" charset="-122"/>
              </a:rPr>
              <a:t>吗？为什么？</a:t>
            </a:r>
          </a:p>
        </p:txBody>
      </p:sp>
      <p:grpSp>
        <p:nvGrpSpPr>
          <p:cNvPr id="8" name="Group 3"/>
          <p:cNvGrpSpPr/>
          <p:nvPr/>
        </p:nvGrpSpPr>
        <p:grpSpPr bwMode="auto">
          <a:xfrm>
            <a:off x="7851973" y="1094705"/>
            <a:ext cx="2276475" cy="2047875"/>
            <a:chOff x="0" y="-42"/>
            <a:chExt cx="1434" cy="1290"/>
          </a:xfrm>
        </p:grpSpPr>
        <p:sp>
          <p:nvSpPr>
            <p:cNvPr id="9" name="Line 4"/>
            <p:cNvSpPr>
              <a:spLocks noChangeShapeType="1"/>
            </p:cNvSpPr>
            <p:nvPr/>
          </p:nvSpPr>
          <p:spPr bwMode="auto">
            <a:xfrm flipH="1">
              <a:off x="0" y="288"/>
              <a:ext cx="144" cy="96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" name="Line 5"/>
            <p:cNvSpPr>
              <a:spLocks noChangeShapeType="1"/>
            </p:cNvSpPr>
            <p:nvPr/>
          </p:nvSpPr>
          <p:spPr bwMode="auto">
            <a:xfrm flipH="1">
              <a:off x="336" y="288"/>
              <a:ext cx="144" cy="96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" name="Line 6"/>
            <p:cNvSpPr>
              <a:spLocks noChangeShapeType="1"/>
            </p:cNvSpPr>
            <p:nvPr/>
          </p:nvSpPr>
          <p:spPr bwMode="auto">
            <a:xfrm flipH="1">
              <a:off x="624" y="288"/>
              <a:ext cx="144" cy="96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" name="Line 7"/>
            <p:cNvSpPr>
              <a:spLocks noChangeShapeType="1"/>
            </p:cNvSpPr>
            <p:nvPr/>
          </p:nvSpPr>
          <p:spPr bwMode="auto">
            <a:xfrm flipH="1">
              <a:off x="1004" y="288"/>
              <a:ext cx="144" cy="96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" name="Text Box 8"/>
            <p:cNvSpPr txBox="1">
              <a:spLocks noChangeArrowheads="1"/>
            </p:cNvSpPr>
            <p:nvPr/>
          </p:nvSpPr>
          <p:spPr bwMode="auto">
            <a:xfrm>
              <a:off x="48" y="3"/>
              <a:ext cx="288" cy="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sz="2800" i="1">
                  <a:latin typeface="Times New Roman" panose="02020603050405020304" pitchFamily="18" charset="0"/>
                  <a:ea typeface="黑体" pitchFamily="2" charset="-122"/>
                </a:rPr>
                <a:t>a</a:t>
              </a:r>
            </a:p>
          </p:txBody>
        </p:sp>
        <p:sp>
          <p:nvSpPr>
            <p:cNvPr id="15" name="Text Box 9"/>
            <p:cNvSpPr txBox="1">
              <a:spLocks noChangeArrowheads="1"/>
            </p:cNvSpPr>
            <p:nvPr/>
          </p:nvSpPr>
          <p:spPr bwMode="auto">
            <a:xfrm>
              <a:off x="336" y="3"/>
              <a:ext cx="288" cy="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sz="2800" i="1">
                  <a:latin typeface="Times New Roman" panose="02020603050405020304" pitchFamily="18" charset="0"/>
                  <a:ea typeface="黑体" pitchFamily="2" charset="-122"/>
                </a:rPr>
                <a:t>b</a:t>
              </a:r>
            </a:p>
          </p:txBody>
        </p:sp>
        <p:sp>
          <p:nvSpPr>
            <p:cNvPr id="16" name="Text Box 10"/>
            <p:cNvSpPr txBox="1">
              <a:spLocks noChangeArrowheads="1"/>
            </p:cNvSpPr>
            <p:nvPr/>
          </p:nvSpPr>
          <p:spPr bwMode="auto">
            <a:xfrm>
              <a:off x="624" y="-42"/>
              <a:ext cx="240" cy="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sz="2800" i="1">
                  <a:latin typeface="Times New Roman" panose="02020603050405020304" pitchFamily="18" charset="0"/>
                  <a:ea typeface="黑体" pitchFamily="2" charset="-122"/>
                </a:rPr>
                <a:t>c</a:t>
              </a:r>
            </a:p>
          </p:txBody>
        </p:sp>
        <p:sp>
          <p:nvSpPr>
            <p:cNvPr id="17" name="Text Box 11"/>
            <p:cNvSpPr txBox="1">
              <a:spLocks noChangeArrowheads="1"/>
            </p:cNvSpPr>
            <p:nvPr/>
          </p:nvSpPr>
          <p:spPr bwMode="auto">
            <a:xfrm>
              <a:off x="1002" y="0"/>
              <a:ext cx="432" cy="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sz="2800" i="1">
                  <a:latin typeface="Times New Roman" panose="02020603050405020304" pitchFamily="18" charset="0"/>
                  <a:ea typeface="黑体" pitchFamily="2" charset="-122"/>
                </a:rPr>
                <a:t>d</a:t>
              </a:r>
            </a:p>
          </p:txBody>
        </p:sp>
      </p:grp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1467048" y="2647280"/>
            <a:ext cx="8207375" cy="224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25000"/>
              </a:lnSpc>
            </a:pPr>
            <a:r>
              <a:rPr lang="zh-CN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itchFamily="2" charset="-122"/>
              </a:rPr>
              <a:t>解</a:t>
            </a: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黑体" pitchFamily="2" charset="-122"/>
              </a:rPr>
              <a:t>：</a:t>
            </a:r>
            <a:r>
              <a:rPr lang="zh-CN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itchFamily="2" charset="-122"/>
              </a:rPr>
              <a:t>因</a:t>
            </a: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黑体" pitchFamily="2" charset="-122"/>
              </a:rPr>
              <a:t>为 </a:t>
            </a:r>
            <a:r>
              <a:rPr lang="en-US" altLang="zh-CN" sz="2800" i="1" dirty="0">
                <a:solidFill>
                  <a:srgbClr val="FF0000"/>
                </a:solidFill>
                <a:latin typeface="Times New Roman" panose="02020603050405020304" pitchFamily="18" charset="0"/>
                <a:ea typeface="黑体" pitchFamily="2" charset="-122"/>
              </a:rPr>
              <a:t>a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黑体" pitchFamily="2" charset="-122"/>
              </a:rPr>
              <a:t> </a:t>
            </a:r>
            <a:r>
              <a:rPr lang="en-US" altLang="zh-CN" sz="2800" i="1" dirty="0">
                <a:solidFill>
                  <a:srgbClr val="FF0000"/>
                </a:solidFill>
                <a:latin typeface="Times New Roman" panose="02020603050405020304" pitchFamily="18" charset="0"/>
                <a:ea typeface="黑体" pitchFamily="2" charset="-122"/>
              </a:rPr>
              <a:t>∥b</a:t>
            </a: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黑体" pitchFamily="2" charset="-122"/>
              </a:rPr>
              <a:t>，</a:t>
            </a:r>
            <a:r>
              <a:rPr lang="en-US" altLang="zh-CN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黑体" pitchFamily="2" charset="-122"/>
              </a:rPr>
              <a:t>b∥c</a:t>
            </a: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黑体" pitchFamily="2" charset="-122"/>
              </a:rPr>
              <a:t>，所以 </a:t>
            </a:r>
            <a:r>
              <a:rPr lang="en-US" altLang="zh-CN" sz="2800" i="1" dirty="0">
                <a:solidFill>
                  <a:srgbClr val="FF0000"/>
                </a:solidFill>
                <a:latin typeface="Times New Roman" panose="02020603050405020304" pitchFamily="18" charset="0"/>
                <a:ea typeface="黑体" pitchFamily="2" charset="-122"/>
              </a:rPr>
              <a:t>a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黑体" pitchFamily="2" charset="-122"/>
              </a:rPr>
              <a:t> </a:t>
            </a:r>
            <a:r>
              <a:rPr lang="en-US" altLang="zh-CN" sz="2800" i="1" dirty="0">
                <a:solidFill>
                  <a:srgbClr val="FF0000"/>
                </a:solidFill>
                <a:latin typeface="Times New Roman" panose="02020603050405020304" pitchFamily="18" charset="0"/>
                <a:ea typeface="黑体" pitchFamily="2" charset="-122"/>
              </a:rPr>
              <a:t>∥c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黑体" pitchFamily="2" charset="-122"/>
              </a:rPr>
              <a:t> </a:t>
            </a:r>
          </a:p>
          <a:p>
            <a:pPr algn="just">
              <a:lnSpc>
                <a:spcPct val="125000"/>
              </a:lnSpc>
            </a:pP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黑体" pitchFamily="2" charset="-122"/>
              </a:rPr>
              <a:t>         (</a:t>
            </a: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黑体" pitchFamily="2" charset="-122"/>
              </a:rPr>
              <a:t>如果两条直线都与第三条直线平行，那么这两条直线互相平行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黑体" pitchFamily="2" charset="-122"/>
              </a:rPr>
              <a:t>).</a:t>
            </a:r>
            <a:endParaRPr lang="zh-CN" altLang="en-US" sz="2800" dirty="0">
              <a:solidFill>
                <a:srgbClr val="FF0000"/>
              </a:solidFill>
              <a:latin typeface="Times New Roman" panose="02020603050405020304" pitchFamily="18" charset="0"/>
              <a:ea typeface="黑体" pitchFamily="2" charset="-122"/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黑体" pitchFamily="2" charset="-122"/>
              </a:rPr>
              <a:t>                                          </a:t>
            </a:r>
          </a:p>
        </p:txBody>
      </p:sp>
      <p:sp>
        <p:nvSpPr>
          <p:cNvPr id="19" name="Text Box 15"/>
          <p:cNvSpPr txBox="1">
            <a:spLocks noChangeArrowheads="1"/>
          </p:cNvSpPr>
          <p:nvPr/>
        </p:nvSpPr>
        <p:spPr bwMode="auto">
          <a:xfrm>
            <a:off x="1609923" y="4242718"/>
            <a:ext cx="8135938" cy="170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25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黑体" pitchFamily="2" charset="-122"/>
              </a:rPr>
              <a:t>       因为 </a:t>
            </a:r>
            <a:r>
              <a:rPr lang="en-US" altLang="zh-CN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黑体" pitchFamily="2" charset="-122"/>
              </a:rPr>
              <a:t>c∥d</a:t>
            </a: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黑体" pitchFamily="2" charset="-122"/>
              </a:rPr>
              <a:t>，所以  </a:t>
            </a:r>
            <a:r>
              <a:rPr lang="en-US" altLang="zh-CN" sz="2800" i="1" dirty="0">
                <a:solidFill>
                  <a:srgbClr val="FF0000"/>
                </a:solidFill>
                <a:latin typeface="Times New Roman" panose="02020603050405020304" pitchFamily="18" charset="0"/>
                <a:ea typeface="黑体" pitchFamily="2" charset="-122"/>
              </a:rPr>
              <a:t>a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黑体" pitchFamily="2" charset="-122"/>
              </a:rPr>
              <a:t> </a:t>
            </a:r>
            <a:r>
              <a:rPr lang="en-US" altLang="zh-CN" sz="2800" i="1" dirty="0">
                <a:solidFill>
                  <a:srgbClr val="FF0000"/>
                </a:solidFill>
                <a:latin typeface="Times New Roman" panose="02020603050405020304" pitchFamily="18" charset="0"/>
                <a:ea typeface="黑体" pitchFamily="2" charset="-122"/>
              </a:rPr>
              <a:t>∥d</a:t>
            </a:r>
          </a:p>
          <a:p>
            <a:pPr algn="just">
              <a:lnSpc>
                <a:spcPct val="125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黑体" pitchFamily="2" charset="-122"/>
              </a:rPr>
              <a:t>       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黑体" pitchFamily="2" charset="-122"/>
              </a:rPr>
              <a:t>(</a:t>
            </a: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黑体" pitchFamily="2" charset="-122"/>
              </a:rPr>
              <a:t>如果两条直线都与第三条直线平行，那么这两条直线互相平行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黑体" pitchFamily="2" charset="-122"/>
              </a:rPr>
              <a:t>).</a:t>
            </a:r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  <a:ea typeface="黑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96596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8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9"/>
          <p:cNvGrpSpPr/>
          <p:nvPr/>
        </p:nvGrpSpPr>
        <p:grpSpPr>
          <a:xfrm>
            <a:off x="808037" y="404664"/>
            <a:ext cx="3088610" cy="862965"/>
            <a:chOff x="3327445" y="196489"/>
            <a:chExt cx="3088610" cy="1003300"/>
          </a:xfrm>
        </p:grpSpPr>
        <p:pic>
          <p:nvPicPr>
            <p:cNvPr id="31" name="图片 30" descr="标题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27445" y="196489"/>
              <a:ext cx="868531" cy="1003300"/>
            </a:xfrm>
            <a:prstGeom prst="rect">
              <a:avLst/>
            </a:prstGeom>
          </p:spPr>
        </p:pic>
        <p:grpSp>
          <p:nvGrpSpPr>
            <p:cNvPr id="32" name="组合 31"/>
            <p:cNvGrpSpPr/>
            <p:nvPr/>
          </p:nvGrpSpPr>
          <p:grpSpPr>
            <a:xfrm>
              <a:off x="3491880" y="280035"/>
              <a:ext cx="2924175" cy="751205"/>
              <a:chOff x="1161" y="782"/>
              <a:chExt cx="4605" cy="1183"/>
            </a:xfrm>
          </p:grpSpPr>
          <p:sp>
            <p:nvSpPr>
              <p:cNvPr id="33" name="TextBox 2"/>
              <p:cNvSpPr txBox="1"/>
              <p:nvPr/>
            </p:nvSpPr>
            <p:spPr>
              <a:xfrm>
                <a:off x="1809" y="782"/>
                <a:ext cx="3199" cy="11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3600" b="1" dirty="0" smtClean="0">
                    <a:solidFill>
                      <a:srgbClr val="FF0000"/>
                    </a:solidFill>
                    <a:effectLst>
                      <a:outerShdw blurRad="60007" dist="200025" dir="15000000" sy="30000" kx="-1800000" algn="bl" rotWithShape="0">
                        <a:prstClr val="black">
                          <a:alpha val="32000"/>
                        </a:prstClr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课堂小结</a:t>
                </a:r>
              </a:p>
            </p:txBody>
          </p:sp>
          <p:cxnSp>
            <p:nvCxnSpPr>
              <p:cNvPr id="34" name="直接连接符 33"/>
              <p:cNvCxnSpPr/>
              <p:nvPr/>
            </p:nvCxnSpPr>
            <p:spPr>
              <a:xfrm flipV="1">
                <a:off x="1161" y="1854"/>
                <a:ext cx="4605" cy="26"/>
              </a:xfrm>
              <a:prstGeom prst="line">
                <a:avLst/>
              </a:prstGeom>
              <a:noFill/>
              <a:ln w="6350" cap="flat" cmpd="sng" algn="ctr">
                <a:solidFill>
                  <a:srgbClr val="009FB9"/>
                </a:solidFill>
                <a:prstDash val="solid"/>
                <a:miter lim="800000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</p:grpSp>
      </p:grpSp>
      <p:pic>
        <p:nvPicPr>
          <p:cNvPr id="23" name="图片 22" descr="3b980f8903053441daa311042b8fe32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3876" y="4875854"/>
            <a:ext cx="1868413" cy="18471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矩形 1"/>
          <p:cNvSpPr/>
          <p:nvPr/>
        </p:nvSpPr>
        <p:spPr>
          <a:xfrm>
            <a:off x="1487488" y="1916832"/>
            <a:ext cx="856895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rgbClr val="C00000"/>
                </a:solidFill>
              </a:rPr>
              <a:t>1.</a:t>
            </a:r>
            <a:r>
              <a:rPr lang="zh-CN" altLang="zh-CN" sz="2800" b="1" dirty="0">
                <a:solidFill>
                  <a:srgbClr val="C00000"/>
                </a:solidFill>
              </a:rPr>
              <a:t>平行线的定义：</a:t>
            </a:r>
            <a:r>
              <a:rPr lang="zh-CN" altLang="zh-CN" sz="2800" b="1" dirty="0"/>
              <a:t>同一平面内，不相交的两条直线叫做平行线．</a:t>
            </a:r>
          </a:p>
          <a:p>
            <a:r>
              <a:rPr lang="en-US" altLang="zh-CN" sz="2800" b="1" dirty="0">
                <a:solidFill>
                  <a:srgbClr val="C00000"/>
                </a:solidFill>
              </a:rPr>
              <a:t>2.</a:t>
            </a:r>
            <a:r>
              <a:rPr lang="zh-CN" altLang="zh-CN" sz="2800" b="1" dirty="0">
                <a:solidFill>
                  <a:srgbClr val="C00000"/>
                </a:solidFill>
              </a:rPr>
              <a:t>平行线的画法：</a:t>
            </a:r>
            <a:r>
              <a:rPr lang="zh-CN" altLang="zh-CN" sz="2800" b="1" dirty="0"/>
              <a:t>一放，二贴，三推，四画</a:t>
            </a:r>
            <a:r>
              <a:rPr lang="en-US" altLang="zh-CN" sz="2800" b="1" dirty="0"/>
              <a:t>.</a:t>
            </a:r>
            <a:endParaRPr lang="zh-CN" altLang="zh-CN" sz="2800" b="1" dirty="0"/>
          </a:p>
          <a:p>
            <a:r>
              <a:rPr lang="en-US" altLang="zh-CN" sz="2800" b="1" dirty="0">
                <a:solidFill>
                  <a:srgbClr val="C00000"/>
                </a:solidFill>
              </a:rPr>
              <a:t>3.</a:t>
            </a:r>
            <a:r>
              <a:rPr lang="zh-CN" altLang="zh-CN" sz="2800" b="1" dirty="0">
                <a:solidFill>
                  <a:srgbClr val="C00000"/>
                </a:solidFill>
              </a:rPr>
              <a:t>平行线的基本事实：</a:t>
            </a:r>
            <a:r>
              <a:rPr lang="zh-CN" altLang="zh-CN" sz="2800" b="1" dirty="0"/>
              <a:t>经过直线外一点有且只有一条直线与已知直线平行</a:t>
            </a:r>
            <a:r>
              <a:rPr lang="en-US" altLang="zh-CN" sz="2800" b="1" dirty="0"/>
              <a:t>.</a:t>
            </a:r>
            <a:endParaRPr lang="zh-CN" altLang="zh-CN" sz="2800" b="1" dirty="0"/>
          </a:p>
          <a:p>
            <a:r>
              <a:rPr lang="en-US" altLang="zh-CN" sz="2800" b="1" dirty="0">
                <a:solidFill>
                  <a:srgbClr val="C00000"/>
                </a:solidFill>
              </a:rPr>
              <a:t>4.</a:t>
            </a:r>
            <a:r>
              <a:rPr lang="zh-CN" altLang="zh-CN" sz="2800" b="1" dirty="0">
                <a:solidFill>
                  <a:srgbClr val="C00000"/>
                </a:solidFill>
              </a:rPr>
              <a:t>平行线</a:t>
            </a:r>
            <a:r>
              <a:rPr lang="zh-CN" altLang="zh-CN" sz="2800" b="1" dirty="0" smtClean="0">
                <a:solidFill>
                  <a:srgbClr val="C00000"/>
                </a:solidFill>
              </a:rPr>
              <a:t>的</a:t>
            </a:r>
            <a:r>
              <a:rPr lang="zh-CN" altLang="en-US" sz="2800" b="1" dirty="0" smtClean="0">
                <a:solidFill>
                  <a:srgbClr val="C00000"/>
                </a:solidFill>
              </a:rPr>
              <a:t>基本</a:t>
            </a:r>
            <a:r>
              <a:rPr lang="zh-CN" altLang="zh-CN" sz="2800" b="1" dirty="0" smtClean="0">
                <a:solidFill>
                  <a:srgbClr val="C00000"/>
                </a:solidFill>
              </a:rPr>
              <a:t>性质</a:t>
            </a:r>
            <a:r>
              <a:rPr lang="zh-CN" altLang="zh-CN" sz="2800" b="1" dirty="0">
                <a:solidFill>
                  <a:srgbClr val="C00000"/>
                </a:solidFill>
              </a:rPr>
              <a:t>：</a:t>
            </a:r>
            <a:r>
              <a:rPr lang="zh-CN" altLang="zh-CN" sz="2800" b="1" dirty="0"/>
              <a:t>如果两条直线和第三条直线平行，那么这两条直线也互相平行</a:t>
            </a:r>
            <a:r>
              <a:rPr lang="en-US" altLang="zh-CN" sz="2800" b="1" dirty="0"/>
              <a:t>.</a:t>
            </a:r>
            <a:endParaRPr lang="zh-CN" alt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E:\导入资料\负责系列\2016-2017\全练\教师素材2016.2.20\教师素材\5化学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832304" y="3395187"/>
            <a:ext cx="3156254" cy="325179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矩形 18"/>
          <p:cNvSpPr/>
          <p:nvPr/>
        </p:nvSpPr>
        <p:spPr>
          <a:xfrm>
            <a:off x="1212647" y="2375921"/>
            <a:ext cx="202836" cy="317898"/>
          </a:xfrm>
          <a:prstGeom prst="rect">
            <a:avLst/>
          </a:prstGeom>
          <a:solidFill>
            <a:srgbClr val="66CC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solidFill>
                  <a:schemeClr val="tx1"/>
                </a:solidFill>
              </a:rPr>
              <a:t>1</a:t>
            </a:r>
            <a:endParaRPr lang="zh-CN" altLang="en-US" sz="2800" b="1" dirty="0">
              <a:solidFill>
                <a:schemeClr val="tx1"/>
              </a:solidFill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693821" y="518404"/>
            <a:ext cx="3088610" cy="862965"/>
            <a:chOff x="3327445" y="196489"/>
            <a:chExt cx="3088610" cy="1003300"/>
          </a:xfrm>
        </p:grpSpPr>
        <p:pic>
          <p:nvPicPr>
            <p:cNvPr id="22" name="图片 21" descr="标题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27445" y="196489"/>
              <a:ext cx="868531" cy="1003300"/>
            </a:xfrm>
            <a:prstGeom prst="rect">
              <a:avLst/>
            </a:prstGeom>
          </p:spPr>
        </p:pic>
        <p:grpSp>
          <p:nvGrpSpPr>
            <p:cNvPr id="23" name="组合 22"/>
            <p:cNvGrpSpPr/>
            <p:nvPr/>
          </p:nvGrpSpPr>
          <p:grpSpPr>
            <a:xfrm>
              <a:off x="3491880" y="280035"/>
              <a:ext cx="2924175" cy="751205"/>
              <a:chOff x="1161" y="782"/>
              <a:chExt cx="4605" cy="1183"/>
            </a:xfrm>
          </p:grpSpPr>
          <p:sp>
            <p:nvSpPr>
              <p:cNvPr id="24" name="TextBox 2"/>
              <p:cNvSpPr txBox="1"/>
              <p:nvPr/>
            </p:nvSpPr>
            <p:spPr>
              <a:xfrm>
                <a:off x="1809" y="782"/>
                <a:ext cx="3199" cy="11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3600" b="1" dirty="0" smtClean="0">
                    <a:solidFill>
                      <a:srgbClr val="FF0000"/>
                    </a:solidFill>
                    <a:effectLst>
                      <a:outerShdw blurRad="60007" dist="200025" dir="15000000" sy="30000" kx="-1800000" algn="bl" rotWithShape="0">
                        <a:prstClr val="black">
                          <a:alpha val="32000"/>
                        </a:prstClr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学习目标</a:t>
                </a:r>
              </a:p>
            </p:txBody>
          </p:sp>
          <p:cxnSp>
            <p:nvCxnSpPr>
              <p:cNvPr id="25" name="直接连接符 24"/>
              <p:cNvCxnSpPr/>
              <p:nvPr/>
            </p:nvCxnSpPr>
            <p:spPr>
              <a:xfrm flipV="1">
                <a:off x="1161" y="1854"/>
                <a:ext cx="4605" cy="26"/>
              </a:xfrm>
              <a:prstGeom prst="line">
                <a:avLst/>
              </a:prstGeom>
              <a:ln>
                <a:solidFill>
                  <a:srgbClr val="009FB9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14" name="矩形 13"/>
          <p:cNvSpPr/>
          <p:nvPr/>
        </p:nvSpPr>
        <p:spPr>
          <a:xfrm>
            <a:off x="1212647" y="2981851"/>
            <a:ext cx="202835" cy="317898"/>
          </a:xfrm>
          <a:prstGeom prst="rect">
            <a:avLst/>
          </a:prstGeom>
          <a:solidFill>
            <a:srgbClr val="66CC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solidFill>
                  <a:schemeClr val="tx1"/>
                </a:solidFill>
              </a:rPr>
              <a:t>2</a:t>
            </a:r>
            <a:endParaRPr lang="zh-CN" altLang="en-US" sz="2800" b="1" dirty="0">
              <a:solidFill>
                <a:schemeClr val="tx1"/>
              </a:solidFill>
            </a:endParaRPr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1562352" y="2117755"/>
            <a:ext cx="7629992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zh-CN" sz="2800" dirty="0">
                <a:latin typeface="Times New Roman" panose="02020603050405020304" pitchFamily="18" charset="0"/>
                <a:ea typeface="黑体" pitchFamily="2" charset="-122"/>
              </a:rPr>
              <a:t>通过对周围事物的观察，</a:t>
            </a:r>
            <a:r>
              <a:rPr lang="zh-CN" altLang="en-US" sz="2800" dirty="0" smtClean="0">
                <a:latin typeface="Times New Roman" panose="02020603050405020304" pitchFamily="18" charset="0"/>
                <a:ea typeface="黑体" pitchFamily="2" charset="-122"/>
              </a:rPr>
              <a:t>理解</a:t>
            </a:r>
            <a:r>
              <a:rPr lang="zh-CN" altLang="en-US" sz="2800" dirty="0">
                <a:latin typeface="Times New Roman" panose="02020603050405020304" pitchFamily="18" charset="0"/>
                <a:ea typeface="黑体" pitchFamily="2" charset="-122"/>
              </a:rPr>
              <a:t>平行线的</a:t>
            </a:r>
            <a:r>
              <a:rPr lang="zh-CN" altLang="en-US" sz="2800" dirty="0" smtClean="0">
                <a:latin typeface="Times New Roman" panose="02020603050405020304" pitchFamily="18" charset="0"/>
                <a:ea typeface="黑体" pitchFamily="2" charset="-122"/>
              </a:rPr>
              <a:t>定义</a:t>
            </a:r>
            <a:r>
              <a:rPr lang="en-US" altLang="zh-CN" sz="2800" dirty="0" smtClean="0">
                <a:latin typeface="Times New Roman" panose="02020603050405020304" pitchFamily="18" charset="0"/>
                <a:ea typeface="黑体" pitchFamily="2" charset="-122"/>
              </a:rPr>
              <a:t>.</a:t>
            </a:r>
            <a:endParaRPr lang="zh-CN" altLang="en-US" sz="2800" dirty="0">
              <a:latin typeface="Times New Roman" panose="02020603050405020304" pitchFamily="18" charset="0"/>
              <a:ea typeface="黑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 smtClean="0">
                <a:latin typeface="Times New Roman" panose="02020603050405020304" pitchFamily="18" charset="0"/>
                <a:ea typeface="黑体" pitchFamily="2" charset="-122"/>
              </a:rPr>
              <a:t>掌握</a:t>
            </a:r>
            <a:r>
              <a:rPr lang="zh-CN" altLang="en-US" sz="2800" dirty="0">
                <a:latin typeface="Times New Roman" panose="02020603050405020304" pitchFamily="18" charset="0"/>
                <a:ea typeface="黑体" pitchFamily="2" charset="-122"/>
              </a:rPr>
              <a:t>平行线的</a:t>
            </a:r>
            <a:r>
              <a:rPr lang="zh-CN" altLang="en-US" sz="2800" dirty="0">
                <a:latin typeface="Times New Roman" panose="02020603050405020304" pitchFamily="18" charset="0"/>
                <a:ea typeface="黑体" pitchFamily="2" charset="-122"/>
              </a:rPr>
              <a:t>画法</a:t>
            </a:r>
            <a:r>
              <a:rPr lang="zh-CN" altLang="en-US" sz="2800" dirty="0" smtClean="0">
                <a:latin typeface="Times New Roman" panose="02020603050405020304" pitchFamily="18" charset="0"/>
                <a:ea typeface="黑体" pitchFamily="2" charset="-122"/>
              </a:rPr>
              <a:t>，并能从中</a:t>
            </a:r>
            <a:r>
              <a:rPr lang="zh-CN" altLang="zh-CN" sz="2800" dirty="0" smtClean="0">
                <a:latin typeface="Times New Roman" panose="02020603050405020304" pitchFamily="18" charset="0"/>
                <a:ea typeface="黑体" pitchFamily="2" charset="-122"/>
              </a:rPr>
              <a:t>理解</a:t>
            </a:r>
            <a:r>
              <a:rPr lang="zh-CN" altLang="en-US" sz="2800" dirty="0" smtClean="0">
                <a:latin typeface="Times New Roman" panose="02020603050405020304" pitchFamily="18" charset="0"/>
                <a:ea typeface="黑体" pitchFamily="2" charset="-122"/>
              </a:rPr>
              <a:t>和掌握平行线</a:t>
            </a:r>
            <a:r>
              <a:rPr lang="zh-CN" altLang="en-US" sz="2800" dirty="0">
                <a:latin typeface="Times New Roman" panose="02020603050405020304" pitchFamily="18" charset="0"/>
                <a:ea typeface="黑体" pitchFamily="2" charset="-122"/>
              </a:rPr>
              <a:t>的基本</a:t>
            </a:r>
            <a:r>
              <a:rPr lang="zh-CN" altLang="en-US" sz="2800" dirty="0">
                <a:latin typeface="Times New Roman" panose="02020603050405020304" pitchFamily="18" charset="0"/>
                <a:ea typeface="黑体" pitchFamily="2" charset="-122"/>
              </a:rPr>
              <a:t>事实和</a:t>
            </a:r>
            <a:r>
              <a:rPr lang="zh-CN" altLang="zh-CN" sz="2800" dirty="0">
                <a:latin typeface="Times New Roman" panose="02020603050405020304" pitchFamily="18" charset="0"/>
                <a:ea typeface="黑体" pitchFamily="2" charset="-122"/>
              </a:rPr>
              <a:t>性质</a:t>
            </a:r>
            <a:r>
              <a:rPr lang="en-US" altLang="zh-CN" sz="2800" dirty="0">
                <a:latin typeface="Times New Roman" panose="02020603050405020304" pitchFamily="18" charset="0"/>
                <a:ea typeface="黑体" pitchFamily="2" charset="-122"/>
              </a:rPr>
              <a:t>.</a:t>
            </a:r>
            <a:r>
              <a:rPr lang="zh-CN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itchFamily="2" charset="-122"/>
              </a:rPr>
              <a:t>（</a:t>
            </a: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黑体" pitchFamily="2" charset="-122"/>
              </a:rPr>
              <a:t>重点</a:t>
            </a:r>
            <a:r>
              <a:rPr lang="zh-CN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itchFamily="2" charset="-122"/>
              </a:rPr>
              <a:t>、难</a:t>
            </a: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黑体" pitchFamily="2" charset="-122"/>
              </a:rPr>
              <a:t>点）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4" grpId="0" animBg="1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693821" y="518404"/>
            <a:ext cx="3088610" cy="862965"/>
            <a:chOff x="3327445" y="196489"/>
            <a:chExt cx="3088610" cy="1003300"/>
          </a:xfrm>
        </p:grpSpPr>
        <p:pic>
          <p:nvPicPr>
            <p:cNvPr id="7" name="图片 6" descr="标题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27445" y="196489"/>
              <a:ext cx="868531" cy="1003300"/>
            </a:xfrm>
            <a:prstGeom prst="rect">
              <a:avLst/>
            </a:prstGeom>
          </p:spPr>
        </p:pic>
        <p:grpSp>
          <p:nvGrpSpPr>
            <p:cNvPr id="8" name="组合 7"/>
            <p:cNvGrpSpPr/>
            <p:nvPr/>
          </p:nvGrpSpPr>
          <p:grpSpPr>
            <a:xfrm>
              <a:off x="3491880" y="280035"/>
              <a:ext cx="2924175" cy="751205"/>
              <a:chOff x="1161" y="782"/>
              <a:chExt cx="4605" cy="1183"/>
            </a:xfrm>
          </p:grpSpPr>
          <p:sp>
            <p:nvSpPr>
              <p:cNvPr id="9" name="TextBox 2"/>
              <p:cNvSpPr txBox="1"/>
              <p:nvPr/>
            </p:nvSpPr>
            <p:spPr>
              <a:xfrm>
                <a:off x="1809" y="782"/>
                <a:ext cx="3745" cy="11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3600" b="1" dirty="0">
                    <a:solidFill>
                      <a:srgbClr val="FF0000"/>
                    </a:solidFill>
                    <a:effectLst>
                      <a:outerShdw blurRad="60007" dist="200025" dir="15000000" sy="30000" kx="-1800000" algn="bl" rotWithShape="0">
                        <a:prstClr val="black">
                          <a:alpha val="32000"/>
                        </a:prstClr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新</a:t>
                </a:r>
                <a:r>
                  <a:rPr lang="zh-CN" altLang="en-US" sz="3600" b="1" dirty="0" smtClean="0">
                    <a:solidFill>
                      <a:srgbClr val="FF0000"/>
                    </a:solidFill>
                    <a:effectLst>
                      <a:outerShdw blurRad="60007" dist="200025" dir="15000000" sy="30000" kx="-1800000" algn="bl" rotWithShape="0">
                        <a:prstClr val="black">
                          <a:alpha val="32000"/>
                        </a:prstClr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课导入</a:t>
                </a:r>
                <a:endParaRPr lang="zh-CN" altLang="en-US" sz="3600" b="1" dirty="0">
                  <a:solidFill>
                    <a:srgbClr val="FF0000"/>
                  </a:solidFill>
                  <a:effectLst>
                    <a:outerShdw blurRad="60007" dist="200025" dir="15000000" sy="30000" kx="-1800000" algn="bl" rotWithShape="0">
                      <a:prstClr val="black">
                        <a:alpha val="32000"/>
                      </a:prst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cxnSp>
            <p:nvCxnSpPr>
              <p:cNvPr id="10" name="直接连接符 9"/>
              <p:cNvCxnSpPr/>
              <p:nvPr/>
            </p:nvCxnSpPr>
            <p:spPr>
              <a:xfrm flipV="1">
                <a:off x="1161" y="1854"/>
                <a:ext cx="4605" cy="26"/>
              </a:xfrm>
              <a:prstGeom prst="line">
                <a:avLst/>
              </a:prstGeom>
              <a:ln>
                <a:solidFill>
                  <a:srgbClr val="009FB9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2" name="Rectangle 6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4" name="Rectangle 63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9" name="矩形 18" descr=" "/>
          <p:cNvSpPr>
            <a:spLocks noChangeAspect="1" noChangeArrowheads="1"/>
          </p:cNvSpPr>
          <p:nvPr/>
        </p:nvSpPr>
        <p:spPr bwMode="auto">
          <a:xfrm>
            <a:off x="0" y="0"/>
            <a:ext cx="108585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zh-CN" altLang="en-US"/>
          </a:p>
        </p:txBody>
      </p:sp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2" name="Rectangle 15"/>
          <p:cNvSpPr>
            <a:spLocks noChangeArrowheads="1"/>
          </p:cNvSpPr>
          <p:nvPr/>
        </p:nvSpPr>
        <p:spPr bwMode="auto">
          <a:xfrm>
            <a:off x="266700" y="457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" name="Rectangle 21"/>
          <p:cNvSpPr>
            <a:spLocks noChangeArrowheads="1"/>
          </p:cNvSpPr>
          <p:nvPr/>
        </p:nvSpPr>
        <p:spPr bwMode="auto">
          <a:xfrm>
            <a:off x="266700" y="5810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20" name="Object 10"/>
          <p:cNvGraphicFramePr/>
          <p:nvPr>
            <p:extLst>
              <p:ext uri="{D42A27DB-BD31-4B8C-83A1-F6EECF244321}">
                <p14:modId xmlns:p14="http://schemas.microsoft.com/office/powerpoint/2010/main" val="935815509"/>
              </p:ext>
            </p:extLst>
          </p:nvPr>
        </p:nvGraphicFramePr>
        <p:xfrm>
          <a:off x="8225158" y="2864595"/>
          <a:ext cx="12192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1" r:id="rId5" imgW="128270" imgH="199390" progId="Equation.DSMT4">
                  <p:embed/>
                </p:oleObj>
              </mc:Choice>
              <mc:Fallback>
                <p:oleObj r:id="rId5" imgW="128270" imgH="19939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225158" y="2864595"/>
                        <a:ext cx="1219200" cy="19843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1143008" y="1481206"/>
            <a:ext cx="9201464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170" tIns="46990" rIns="90170" bIns="469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130000"/>
              </a:lnSpc>
              <a:spcBef>
                <a:spcPct val="50000"/>
              </a:spcBef>
            </a:pPr>
            <a:r>
              <a:rPr lang="en-US" altLang="zh-CN" sz="2800" dirty="0">
                <a:ea typeface="黑体" pitchFamily="2" charset="-122"/>
              </a:rPr>
              <a:t> </a:t>
            </a:r>
            <a:r>
              <a:rPr lang="en-US" altLang="zh-CN" sz="2800" dirty="0" smtClean="0">
                <a:ea typeface="黑体" pitchFamily="2" charset="-122"/>
              </a:rPr>
              <a:t>      </a:t>
            </a:r>
            <a:r>
              <a:rPr lang="zh-CN" altLang="en-US" sz="2800" dirty="0" smtClean="0">
                <a:ea typeface="黑体" pitchFamily="2" charset="-122"/>
              </a:rPr>
              <a:t>生活</a:t>
            </a:r>
            <a:r>
              <a:rPr lang="zh-CN" altLang="en-US" sz="2800" dirty="0">
                <a:ea typeface="黑体" pitchFamily="2" charset="-122"/>
              </a:rPr>
              <a:t>中两条直线除了相交以外，</a:t>
            </a:r>
            <a:r>
              <a:rPr lang="zh-CN" altLang="en-US" sz="2800" dirty="0" smtClean="0">
                <a:ea typeface="黑体" pitchFamily="2" charset="-122"/>
              </a:rPr>
              <a:t>还会有</a:t>
            </a:r>
            <a:r>
              <a:rPr lang="zh-CN" altLang="en-US" sz="2800" dirty="0">
                <a:ea typeface="黑体" pitchFamily="2" charset="-122"/>
              </a:rPr>
              <a:t>什么情形呢</a:t>
            </a:r>
            <a:r>
              <a:rPr lang="zh-CN" altLang="en-US" sz="2800" dirty="0" smtClean="0">
                <a:ea typeface="黑体" pitchFamily="2" charset="-122"/>
              </a:rPr>
              <a:t>？观察下列图片，你发现了什么？</a:t>
            </a:r>
            <a:endParaRPr lang="en-US" altLang="zh-CN" sz="2800" dirty="0">
              <a:ea typeface="黑体" pitchFamily="2" charset="-122"/>
            </a:endParaRPr>
          </a:p>
        </p:txBody>
      </p:sp>
      <p:pic>
        <p:nvPicPr>
          <p:cNvPr id="24" name="Picture 13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843" y="3210904"/>
            <a:ext cx="4047988" cy="2541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13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9938" y="2820032"/>
            <a:ext cx="2454574" cy="3216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135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392" y="2820032"/>
            <a:ext cx="1382548" cy="3510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ldLvl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pSp>
        <p:nvGrpSpPr>
          <p:cNvPr id="14" name="组合 13"/>
          <p:cNvGrpSpPr/>
          <p:nvPr/>
        </p:nvGrpSpPr>
        <p:grpSpPr>
          <a:xfrm>
            <a:off x="685060" y="264763"/>
            <a:ext cx="3088610" cy="862965"/>
            <a:chOff x="3327445" y="196489"/>
            <a:chExt cx="3088610" cy="1003300"/>
          </a:xfrm>
        </p:grpSpPr>
        <p:pic>
          <p:nvPicPr>
            <p:cNvPr id="19" name="图片 18" descr="标题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27445" y="196489"/>
              <a:ext cx="868531" cy="1003300"/>
            </a:xfrm>
            <a:prstGeom prst="rect">
              <a:avLst/>
            </a:prstGeom>
          </p:spPr>
        </p:pic>
        <p:grpSp>
          <p:nvGrpSpPr>
            <p:cNvPr id="20" name="组合 19"/>
            <p:cNvGrpSpPr/>
            <p:nvPr/>
          </p:nvGrpSpPr>
          <p:grpSpPr>
            <a:xfrm>
              <a:off x="3491880" y="280035"/>
              <a:ext cx="2924175" cy="770255"/>
              <a:chOff x="1161" y="782"/>
              <a:chExt cx="4605" cy="1213"/>
            </a:xfrm>
          </p:grpSpPr>
          <p:sp>
            <p:nvSpPr>
              <p:cNvPr id="21" name="TextBox 2"/>
              <p:cNvSpPr txBox="1"/>
              <p:nvPr/>
            </p:nvSpPr>
            <p:spPr>
              <a:xfrm>
                <a:off x="1809" y="782"/>
                <a:ext cx="3168" cy="12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3600" b="1" dirty="0" smtClean="0">
                    <a:solidFill>
                      <a:srgbClr val="FF0000"/>
                    </a:solidFill>
                    <a:effectLst>
                      <a:outerShdw blurRad="60007" dist="200025" dir="15000000" sy="30000" kx="-1800000" algn="bl" rotWithShape="0">
                        <a:prstClr val="black">
                          <a:alpha val="32000"/>
                        </a:prstClr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知识讲解</a:t>
                </a:r>
              </a:p>
            </p:txBody>
          </p:sp>
          <p:cxnSp>
            <p:nvCxnSpPr>
              <p:cNvPr id="22" name="直接连接符 21"/>
              <p:cNvCxnSpPr/>
              <p:nvPr/>
            </p:nvCxnSpPr>
            <p:spPr>
              <a:xfrm flipV="1">
                <a:off x="1161" y="1854"/>
                <a:ext cx="4605" cy="26"/>
              </a:xfrm>
              <a:prstGeom prst="line">
                <a:avLst/>
              </a:prstGeom>
              <a:ln>
                <a:solidFill>
                  <a:srgbClr val="009FB9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1133890" y="1127728"/>
            <a:ext cx="432426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b="1" dirty="0" smtClean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一  </a:t>
            </a:r>
            <a:r>
              <a:rPr lang="zh-CN" altLang="en-US" sz="3200" b="1" dirty="0" smtClean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平行的定义</a:t>
            </a:r>
            <a:endParaRPr lang="zh-CN" altLang="zh-CN" sz="3200" b="1" dirty="0">
              <a:solidFill>
                <a:srgbClr val="C0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3" name="Text Box 6"/>
          <p:cNvSpPr txBox="1">
            <a:spLocks noChangeArrowheads="1"/>
          </p:cNvSpPr>
          <p:nvPr/>
        </p:nvSpPr>
        <p:spPr bwMode="auto">
          <a:xfrm>
            <a:off x="3738078" y="3210396"/>
            <a:ext cx="1847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en-US" altLang="zh-CN" sz="2800" i="1" dirty="0">
              <a:latin typeface="Times New Roman" panose="02020603050405020304" pitchFamily="18" charset="0"/>
              <a:ea typeface="黑体" pitchFamily="2" charset="-122"/>
            </a:endParaRPr>
          </a:p>
        </p:txBody>
      </p:sp>
      <p:sp>
        <p:nvSpPr>
          <p:cNvPr id="34" name="Text Box 4"/>
          <p:cNvSpPr txBox="1">
            <a:spLocks noChangeArrowheads="1"/>
          </p:cNvSpPr>
          <p:nvPr/>
        </p:nvSpPr>
        <p:spPr bwMode="auto">
          <a:xfrm>
            <a:off x="917706" y="1772816"/>
            <a:ext cx="9930822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800" dirty="0">
                <a:solidFill>
                  <a:srgbClr val="C00000"/>
                </a:solidFill>
                <a:latin typeface="黑体" pitchFamily="2" charset="-122"/>
                <a:ea typeface="黑体" pitchFamily="2" charset="-122"/>
              </a:rPr>
              <a:t>思考</a:t>
            </a:r>
            <a:r>
              <a:rPr lang="zh-CN" altLang="en-US" sz="2800" dirty="0">
                <a:solidFill>
                  <a:srgbClr val="0070C0"/>
                </a:solidFill>
                <a:latin typeface="黑体" pitchFamily="2" charset="-122"/>
                <a:ea typeface="黑体" pitchFamily="2" charset="-122"/>
              </a:rPr>
              <a:t>  </a:t>
            </a:r>
            <a:r>
              <a:rPr lang="zh-CN" altLang="en-US" sz="2800" dirty="0">
                <a:latin typeface="黑体" pitchFamily="2" charset="-122"/>
                <a:ea typeface="黑体" pitchFamily="2" charset="-122"/>
              </a:rPr>
              <a:t>如图，分别将木条</a:t>
            </a:r>
            <a:r>
              <a:rPr lang="en-US" altLang="zh-CN" sz="2800" i="1" dirty="0">
                <a:latin typeface="Times New Roman" panose="02020603050405020304" pitchFamily="18" charset="0"/>
              </a:rPr>
              <a:t>a</a:t>
            </a:r>
            <a:r>
              <a:rPr lang="zh-CN" altLang="en-US" sz="2800" dirty="0">
                <a:latin typeface="Times New Roman" panose="02020603050405020304" pitchFamily="18" charset="0"/>
              </a:rPr>
              <a:t>、</a:t>
            </a:r>
            <a:r>
              <a:rPr lang="en-US" altLang="zh-CN" sz="2800" i="1" dirty="0">
                <a:latin typeface="Times New Roman" panose="02020603050405020304" pitchFamily="18" charset="0"/>
              </a:rPr>
              <a:t>b</a:t>
            </a:r>
            <a:r>
              <a:rPr lang="zh-CN" altLang="en-US" sz="2800" dirty="0">
                <a:latin typeface="黑体" pitchFamily="2" charset="-122"/>
                <a:ea typeface="黑体" pitchFamily="2" charset="-122"/>
              </a:rPr>
              <a:t>与木条</a:t>
            </a:r>
            <a:r>
              <a:rPr lang="en-US" altLang="zh-CN" sz="2800" i="1" dirty="0">
                <a:latin typeface="Times New Roman" panose="02020603050405020304" pitchFamily="18" charset="0"/>
                <a:ea typeface="黑体" pitchFamily="2" charset="-122"/>
              </a:rPr>
              <a:t>c</a:t>
            </a:r>
            <a:r>
              <a:rPr lang="zh-CN" altLang="en-US" sz="2800" dirty="0">
                <a:latin typeface="黑体" pitchFamily="2" charset="-122"/>
                <a:ea typeface="黑体" pitchFamily="2" charset="-122"/>
              </a:rPr>
              <a:t>钉在一起，并把它们想象成两端可以无限延伸的三条直线</a:t>
            </a:r>
            <a:r>
              <a:rPr lang="en-US" altLang="zh-CN" sz="2800" dirty="0">
                <a:latin typeface="黑体" pitchFamily="2" charset="-122"/>
                <a:ea typeface="黑体" pitchFamily="2" charset="-122"/>
              </a:rPr>
              <a:t>.</a:t>
            </a:r>
            <a:r>
              <a:rPr lang="zh-CN" altLang="en-US" sz="2800" dirty="0">
                <a:latin typeface="黑体" pitchFamily="2" charset="-122"/>
                <a:ea typeface="黑体" pitchFamily="2" charset="-122"/>
              </a:rPr>
              <a:t>转动</a:t>
            </a:r>
            <a:r>
              <a:rPr lang="en-US" altLang="zh-CN" sz="2800" i="1" dirty="0">
                <a:latin typeface="Times New Roman" panose="02020603050405020304" pitchFamily="18" charset="0"/>
                <a:ea typeface="黑体" pitchFamily="2" charset="-122"/>
              </a:rPr>
              <a:t>a</a:t>
            </a:r>
            <a:r>
              <a:rPr lang="zh-CN" altLang="en-US" sz="2800" dirty="0">
                <a:latin typeface="黑体" pitchFamily="2" charset="-122"/>
                <a:ea typeface="黑体" pitchFamily="2" charset="-122"/>
              </a:rPr>
              <a:t>，直线</a:t>
            </a:r>
            <a:r>
              <a:rPr lang="en-US" altLang="zh-CN" sz="2800" i="1" dirty="0">
                <a:latin typeface="Times New Roman" panose="02020603050405020304" pitchFamily="18" charset="0"/>
                <a:ea typeface="黑体" pitchFamily="2" charset="-122"/>
              </a:rPr>
              <a:t>a</a:t>
            </a:r>
            <a:r>
              <a:rPr lang="zh-CN" altLang="en-US" sz="2800" dirty="0">
                <a:latin typeface="黑体" pitchFamily="2" charset="-122"/>
                <a:ea typeface="黑体" pitchFamily="2" charset="-122"/>
              </a:rPr>
              <a:t>从在</a:t>
            </a:r>
            <a:r>
              <a:rPr lang="en-US" altLang="zh-CN" sz="2800" i="1" dirty="0">
                <a:latin typeface="Times New Roman" panose="02020603050405020304" pitchFamily="18" charset="0"/>
                <a:ea typeface="黑体" pitchFamily="2" charset="-122"/>
              </a:rPr>
              <a:t>c</a:t>
            </a:r>
            <a:r>
              <a:rPr lang="zh-CN" altLang="en-US" sz="2800" dirty="0">
                <a:latin typeface="黑体" pitchFamily="2" charset="-122"/>
                <a:ea typeface="黑体" pitchFamily="2" charset="-122"/>
              </a:rPr>
              <a:t>的左侧与直线</a:t>
            </a:r>
            <a:r>
              <a:rPr lang="en-US" altLang="zh-CN" sz="2800" i="1" dirty="0">
                <a:latin typeface="Times New Roman" panose="02020603050405020304" pitchFamily="18" charset="0"/>
                <a:ea typeface="黑体" pitchFamily="2" charset="-122"/>
              </a:rPr>
              <a:t>b</a:t>
            </a:r>
            <a:r>
              <a:rPr lang="zh-CN" altLang="en-US" sz="2800" dirty="0">
                <a:latin typeface="黑体" pitchFamily="2" charset="-122"/>
                <a:ea typeface="黑体" pitchFamily="2" charset="-122"/>
              </a:rPr>
              <a:t>相交逐步变为在右侧与</a:t>
            </a:r>
            <a:r>
              <a:rPr lang="en-US" altLang="zh-CN" sz="2800" i="1" dirty="0">
                <a:latin typeface="Times New Roman" panose="02020603050405020304" pitchFamily="18" charset="0"/>
                <a:ea typeface="黑体" pitchFamily="2" charset="-122"/>
              </a:rPr>
              <a:t>b</a:t>
            </a:r>
            <a:r>
              <a:rPr lang="zh-CN" altLang="en-US" sz="2800" dirty="0">
                <a:latin typeface="黑体" pitchFamily="2" charset="-122"/>
                <a:ea typeface="黑体" pitchFamily="2" charset="-122"/>
              </a:rPr>
              <a:t>相交</a:t>
            </a:r>
            <a:r>
              <a:rPr lang="en-US" altLang="zh-CN" sz="2800" dirty="0" smtClean="0">
                <a:latin typeface="黑体" pitchFamily="2" charset="-122"/>
                <a:ea typeface="黑体" pitchFamily="2" charset="-122"/>
              </a:rPr>
              <a:t>.</a:t>
            </a:r>
            <a:endParaRPr lang="en-US" altLang="zh-CN" sz="2800" dirty="0" smtClean="0">
              <a:latin typeface="黑体" pitchFamily="2" charset="-122"/>
              <a:ea typeface="黑体" pitchFamily="2" charset="-122"/>
            </a:endParaRPr>
          </a:p>
        </p:txBody>
      </p:sp>
      <p:grpSp>
        <p:nvGrpSpPr>
          <p:cNvPr id="35" name="Group 47"/>
          <p:cNvGrpSpPr/>
          <p:nvPr/>
        </p:nvGrpSpPr>
        <p:grpSpPr bwMode="auto">
          <a:xfrm>
            <a:off x="4549899" y="3070994"/>
            <a:ext cx="2843213" cy="2663825"/>
            <a:chOff x="0" y="0"/>
            <a:chExt cx="1791" cy="1678"/>
          </a:xfrm>
        </p:grpSpPr>
        <p:grpSp>
          <p:nvGrpSpPr>
            <p:cNvPr id="36" name="Group 22"/>
            <p:cNvGrpSpPr/>
            <p:nvPr/>
          </p:nvGrpSpPr>
          <p:grpSpPr bwMode="auto">
            <a:xfrm>
              <a:off x="67" y="136"/>
              <a:ext cx="1542" cy="1542"/>
              <a:chOff x="0" y="0"/>
              <a:chExt cx="1542" cy="1542"/>
            </a:xfrm>
          </p:grpSpPr>
          <p:sp>
            <p:nvSpPr>
              <p:cNvPr id="43" name="Rectangle 8" descr="栎木"/>
              <p:cNvSpPr>
                <a:spLocks noChangeArrowheads="1"/>
              </p:cNvSpPr>
              <p:nvPr/>
            </p:nvSpPr>
            <p:spPr bwMode="auto">
              <a:xfrm>
                <a:off x="0" y="499"/>
                <a:ext cx="1542" cy="137"/>
              </a:xfrm>
              <a:prstGeom prst="rect">
                <a:avLst/>
              </a:prstGeom>
              <a:blipFill dpi="0" rotWithShape="1">
                <a:blip r:embed="rId4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 sz="2400" b="1" i="1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4" name="Rectangle 9" descr="栎木"/>
              <p:cNvSpPr>
                <a:spLocks noChangeArrowheads="1"/>
              </p:cNvSpPr>
              <p:nvPr/>
            </p:nvSpPr>
            <p:spPr bwMode="auto">
              <a:xfrm>
                <a:off x="0" y="952"/>
                <a:ext cx="1542" cy="137"/>
              </a:xfrm>
              <a:prstGeom prst="rect">
                <a:avLst/>
              </a:prstGeom>
              <a:blipFill dpi="0" rotWithShape="1">
                <a:blip r:embed="rId4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 sz="2400" b="1" i="1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5" name="Rectangle 11" descr="栎木"/>
              <p:cNvSpPr>
                <a:spLocks noChangeArrowheads="1"/>
              </p:cNvSpPr>
              <p:nvPr/>
            </p:nvSpPr>
            <p:spPr bwMode="auto">
              <a:xfrm rot="2920050">
                <a:off x="-22" y="693"/>
                <a:ext cx="1542" cy="137"/>
              </a:xfrm>
              <a:prstGeom prst="rect">
                <a:avLst/>
              </a:prstGeom>
              <a:blipFill dpi="0" rotWithShape="1">
                <a:blip r:embed="rId4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 sz="2400" b="1" i="1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6" name="Oval 17"/>
              <p:cNvSpPr>
                <a:spLocks noChangeArrowheads="1"/>
              </p:cNvSpPr>
              <p:nvPr/>
            </p:nvSpPr>
            <p:spPr bwMode="auto">
              <a:xfrm>
                <a:off x="539" y="536"/>
                <a:ext cx="45" cy="45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endParaRPr lang="zh-CN" altLang="en-US" sz="2400" b="1" i="1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7" name="Oval 20"/>
              <p:cNvSpPr>
                <a:spLocks noChangeArrowheads="1"/>
              </p:cNvSpPr>
              <p:nvPr/>
            </p:nvSpPr>
            <p:spPr bwMode="auto">
              <a:xfrm>
                <a:off x="945" y="1000"/>
                <a:ext cx="45" cy="45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endParaRPr lang="zh-CN" altLang="en-US" sz="2400" b="1" i="1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37" name="Line 26"/>
            <p:cNvSpPr>
              <a:spLocks noChangeShapeType="1"/>
            </p:cNvSpPr>
            <p:nvPr/>
          </p:nvSpPr>
          <p:spPr bwMode="auto">
            <a:xfrm flipV="1">
              <a:off x="22" y="1155"/>
              <a:ext cx="1678" cy="1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8" name="Line 28"/>
            <p:cNvSpPr>
              <a:spLocks noChangeShapeType="1"/>
            </p:cNvSpPr>
            <p:nvPr/>
          </p:nvSpPr>
          <p:spPr bwMode="auto">
            <a:xfrm flipV="1">
              <a:off x="0" y="680"/>
              <a:ext cx="1678" cy="1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" name="Line 32"/>
            <p:cNvSpPr>
              <a:spLocks noChangeShapeType="1"/>
            </p:cNvSpPr>
            <p:nvPr/>
          </p:nvSpPr>
          <p:spPr bwMode="auto">
            <a:xfrm>
              <a:off x="184" y="168"/>
              <a:ext cx="1225" cy="1406"/>
            </a:xfrm>
            <a:prstGeom prst="line">
              <a:avLst/>
            </a:prstGeom>
            <a:noFill/>
            <a:ln w="38100">
              <a:solidFill>
                <a:schemeClr val="accent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" name="Text Box 36"/>
            <p:cNvSpPr txBox="1">
              <a:spLocks noChangeArrowheads="1"/>
            </p:cNvSpPr>
            <p:nvPr/>
          </p:nvSpPr>
          <p:spPr bwMode="auto">
            <a:xfrm>
              <a:off x="1428" y="317"/>
              <a:ext cx="36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sz="2400" b="1" i="1">
                  <a:solidFill>
                    <a:srgbClr val="0000FF"/>
                  </a:solidFill>
                  <a:latin typeface="Times New Roman" panose="02020603050405020304" pitchFamily="18" charset="0"/>
                  <a:ea typeface="黑体" pitchFamily="2" charset="-122"/>
                </a:rPr>
                <a:t>a</a:t>
              </a:r>
            </a:p>
          </p:txBody>
        </p:sp>
        <p:sp>
          <p:nvSpPr>
            <p:cNvPr id="41" name="Text Box 37"/>
            <p:cNvSpPr txBox="1">
              <a:spLocks noChangeArrowheads="1"/>
            </p:cNvSpPr>
            <p:nvPr/>
          </p:nvSpPr>
          <p:spPr bwMode="auto">
            <a:xfrm>
              <a:off x="1428" y="816"/>
              <a:ext cx="36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sz="2400" b="1" i="1">
                  <a:solidFill>
                    <a:srgbClr val="0000FF"/>
                  </a:solidFill>
                  <a:latin typeface="Times New Roman" panose="02020603050405020304" pitchFamily="18" charset="0"/>
                  <a:ea typeface="黑体" pitchFamily="2" charset="-122"/>
                </a:rPr>
                <a:t>b</a:t>
              </a:r>
            </a:p>
          </p:txBody>
        </p:sp>
        <p:sp>
          <p:nvSpPr>
            <p:cNvPr id="42" name="Text Box 41"/>
            <p:cNvSpPr txBox="1">
              <a:spLocks noChangeArrowheads="1"/>
            </p:cNvSpPr>
            <p:nvPr/>
          </p:nvSpPr>
          <p:spPr bwMode="auto">
            <a:xfrm>
              <a:off x="294" y="0"/>
              <a:ext cx="36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sz="2400" b="1" i="1">
                  <a:solidFill>
                    <a:srgbClr val="0000FF"/>
                  </a:solidFill>
                  <a:latin typeface="Times New Roman" panose="02020603050405020304" pitchFamily="18" charset="0"/>
                  <a:ea typeface="黑体" pitchFamily="2" charset="-122"/>
                </a:rPr>
                <a:t>c</a:t>
              </a:r>
            </a:p>
          </p:txBody>
        </p:sp>
      </p:grpSp>
      <p:grpSp>
        <p:nvGrpSpPr>
          <p:cNvPr id="48" name="Group 48"/>
          <p:cNvGrpSpPr/>
          <p:nvPr/>
        </p:nvGrpSpPr>
        <p:grpSpPr bwMode="auto">
          <a:xfrm>
            <a:off x="7393112" y="2924944"/>
            <a:ext cx="2879725" cy="2698750"/>
            <a:chOff x="0" y="0"/>
            <a:chExt cx="1814" cy="1700"/>
          </a:xfrm>
        </p:grpSpPr>
        <p:grpSp>
          <p:nvGrpSpPr>
            <p:cNvPr id="49" name="Group 30"/>
            <p:cNvGrpSpPr/>
            <p:nvPr/>
          </p:nvGrpSpPr>
          <p:grpSpPr bwMode="auto">
            <a:xfrm>
              <a:off x="0" y="136"/>
              <a:ext cx="1655" cy="1542"/>
              <a:chOff x="0" y="0"/>
              <a:chExt cx="1655" cy="1542"/>
            </a:xfrm>
          </p:grpSpPr>
          <p:grpSp>
            <p:nvGrpSpPr>
              <p:cNvPr id="54" name="Group 23"/>
              <p:cNvGrpSpPr/>
              <p:nvPr/>
            </p:nvGrpSpPr>
            <p:grpSpPr bwMode="auto">
              <a:xfrm>
                <a:off x="67" y="0"/>
                <a:ext cx="1542" cy="1542"/>
                <a:chOff x="0" y="0"/>
                <a:chExt cx="1542" cy="1542"/>
              </a:xfrm>
            </p:grpSpPr>
            <p:sp>
              <p:nvSpPr>
                <p:cNvPr id="57" name="Rectangle 12" descr="栎木"/>
                <p:cNvSpPr>
                  <a:spLocks noChangeArrowheads="1"/>
                </p:cNvSpPr>
                <p:nvPr/>
              </p:nvSpPr>
              <p:spPr bwMode="auto">
                <a:xfrm>
                  <a:off x="0" y="1043"/>
                  <a:ext cx="1542" cy="137"/>
                </a:xfrm>
                <a:prstGeom prst="rect">
                  <a:avLst/>
                </a:prstGeom>
                <a:blipFill dpi="0" rotWithShape="1">
                  <a:blip r:embed="rId4"/>
                  <a:srcRect/>
                  <a:tile tx="0" ty="0" sx="100000" sy="100000" flip="none" algn="tl"/>
                </a:blipFill>
                <a:ln w="9525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/>
                <a:p>
                  <a:endParaRPr lang="zh-CN" altLang="en-US" sz="2400" i="1"/>
                </a:p>
              </p:txBody>
            </p:sp>
            <p:sp>
              <p:nvSpPr>
                <p:cNvPr id="58" name="Rectangle 13" descr="栎木"/>
                <p:cNvSpPr>
                  <a:spLocks noChangeArrowheads="1"/>
                </p:cNvSpPr>
                <p:nvPr/>
              </p:nvSpPr>
              <p:spPr bwMode="auto">
                <a:xfrm rot="3739136">
                  <a:off x="-22" y="693"/>
                  <a:ext cx="1542" cy="137"/>
                </a:xfrm>
                <a:prstGeom prst="rect">
                  <a:avLst/>
                </a:prstGeom>
                <a:blipFill dpi="0" rotWithShape="1">
                  <a:blip r:embed="rId4"/>
                  <a:srcRect/>
                  <a:tile tx="0" ty="0" sx="100000" sy="100000" flip="none" algn="tl"/>
                </a:blipFill>
                <a:ln w="9525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/>
                <a:p>
                  <a:endParaRPr lang="zh-CN" altLang="en-US" sz="2400" i="1"/>
                </a:p>
              </p:txBody>
            </p:sp>
            <p:sp>
              <p:nvSpPr>
                <p:cNvPr id="59" name="Oval 18"/>
                <p:cNvSpPr>
                  <a:spLocks noChangeArrowheads="1"/>
                </p:cNvSpPr>
                <p:nvPr/>
              </p:nvSpPr>
              <p:spPr bwMode="auto">
                <a:xfrm>
                  <a:off x="907" y="1089"/>
                  <a:ext cx="45" cy="45"/>
                </a:xfrm>
                <a:prstGeom prst="ellipse">
                  <a:avLst/>
                </a:prstGeom>
                <a:solidFill>
                  <a:schemeClr val="tx1"/>
                </a:solidFill>
                <a:ln w="38100">
                  <a:solidFill>
                    <a:schemeClr val="tx1"/>
                  </a:solidFill>
                  <a:round/>
                </a:ln>
              </p:spPr>
              <p:txBody>
                <a:bodyPr wrap="none" anchor="ctr"/>
                <a:lstStyle/>
                <a:p>
                  <a:endParaRPr lang="zh-CN" altLang="en-US" sz="2400" i="1"/>
                </a:p>
              </p:txBody>
            </p:sp>
            <p:sp>
              <p:nvSpPr>
                <p:cNvPr id="60" name="Rectangle 10" descr="栎木"/>
                <p:cNvSpPr>
                  <a:spLocks noChangeArrowheads="1"/>
                </p:cNvSpPr>
                <p:nvPr/>
              </p:nvSpPr>
              <p:spPr bwMode="auto">
                <a:xfrm rot="1209980">
                  <a:off x="0" y="589"/>
                  <a:ext cx="1542" cy="137"/>
                </a:xfrm>
                <a:prstGeom prst="rect">
                  <a:avLst/>
                </a:prstGeom>
                <a:blipFill dpi="0" rotWithShape="1">
                  <a:blip r:embed="rId4"/>
                  <a:srcRect/>
                  <a:tile tx="0" ty="0" sx="100000" sy="100000" flip="none" algn="tl"/>
                </a:blipFill>
                <a:ln w="9525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/>
                <a:p>
                  <a:endParaRPr lang="zh-CN" altLang="en-US" sz="2400" i="1"/>
                </a:p>
              </p:txBody>
            </p:sp>
            <p:sp>
              <p:nvSpPr>
                <p:cNvPr id="61" name="Oval 19"/>
                <p:cNvSpPr>
                  <a:spLocks noChangeArrowheads="1"/>
                </p:cNvSpPr>
                <p:nvPr/>
              </p:nvSpPr>
              <p:spPr bwMode="auto">
                <a:xfrm>
                  <a:off x="664" y="611"/>
                  <a:ext cx="45" cy="45"/>
                </a:xfrm>
                <a:prstGeom prst="ellipse">
                  <a:avLst/>
                </a:prstGeom>
                <a:solidFill>
                  <a:schemeClr val="tx1"/>
                </a:solidFill>
                <a:ln w="38100">
                  <a:solidFill>
                    <a:schemeClr val="tx1"/>
                  </a:solidFill>
                  <a:round/>
                </a:ln>
              </p:spPr>
              <p:txBody>
                <a:bodyPr wrap="none" anchor="ctr"/>
                <a:lstStyle/>
                <a:p>
                  <a:endParaRPr lang="zh-CN" altLang="en-US" sz="2400" i="1"/>
                </a:p>
              </p:txBody>
            </p:sp>
          </p:grpSp>
          <p:sp>
            <p:nvSpPr>
              <p:cNvPr id="55" name="Line 27"/>
              <p:cNvSpPr>
                <a:spLocks noChangeShapeType="1"/>
              </p:cNvSpPr>
              <p:nvPr/>
            </p:nvSpPr>
            <p:spPr bwMode="auto">
              <a:xfrm flipV="1">
                <a:off x="0" y="1118"/>
                <a:ext cx="1655" cy="16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6" name="Line 29"/>
              <p:cNvSpPr>
                <a:spLocks noChangeShapeType="1"/>
              </p:cNvSpPr>
              <p:nvPr/>
            </p:nvSpPr>
            <p:spPr bwMode="auto">
              <a:xfrm>
                <a:off x="67" y="363"/>
                <a:ext cx="1542" cy="59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50" name="Line 33"/>
            <p:cNvSpPr>
              <a:spLocks noChangeShapeType="1"/>
            </p:cNvSpPr>
            <p:nvPr/>
          </p:nvSpPr>
          <p:spPr bwMode="auto">
            <a:xfrm>
              <a:off x="429" y="157"/>
              <a:ext cx="817" cy="1543"/>
            </a:xfrm>
            <a:prstGeom prst="line">
              <a:avLst/>
            </a:prstGeom>
            <a:noFill/>
            <a:ln w="38100">
              <a:solidFill>
                <a:schemeClr val="accent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" name="Text Box 38"/>
            <p:cNvSpPr txBox="1">
              <a:spLocks noChangeArrowheads="1"/>
            </p:cNvSpPr>
            <p:nvPr/>
          </p:nvSpPr>
          <p:spPr bwMode="auto">
            <a:xfrm>
              <a:off x="1406" y="635"/>
              <a:ext cx="36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sz="2400" i="1">
                  <a:solidFill>
                    <a:srgbClr val="0000FF"/>
                  </a:solidFill>
                  <a:latin typeface="Times New Roman" panose="02020603050405020304" pitchFamily="18" charset="0"/>
                  <a:ea typeface="黑体" pitchFamily="2" charset="-122"/>
                </a:rPr>
                <a:t>a</a:t>
              </a:r>
            </a:p>
          </p:txBody>
        </p:sp>
        <p:sp>
          <p:nvSpPr>
            <p:cNvPr id="52" name="Text Box 39"/>
            <p:cNvSpPr txBox="1">
              <a:spLocks noChangeArrowheads="1"/>
            </p:cNvSpPr>
            <p:nvPr/>
          </p:nvSpPr>
          <p:spPr bwMode="auto">
            <a:xfrm>
              <a:off x="1451" y="1225"/>
              <a:ext cx="36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sz="2400" i="1">
                  <a:solidFill>
                    <a:srgbClr val="0000FF"/>
                  </a:solidFill>
                  <a:latin typeface="Times New Roman" panose="02020603050405020304" pitchFamily="18" charset="0"/>
                  <a:ea typeface="黑体" pitchFamily="2" charset="-122"/>
                </a:rPr>
                <a:t>b</a:t>
              </a:r>
            </a:p>
          </p:txBody>
        </p:sp>
        <p:sp>
          <p:nvSpPr>
            <p:cNvPr id="53" name="Text Box 42"/>
            <p:cNvSpPr txBox="1">
              <a:spLocks noChangeArrowheads="1"/>
            </p:cNvSpPr>
            <p:nvPr/>
          </p:nvSpPr>
          <p:spPr bwMode="auto">
            <a:xfrm>
              <a:off x="499" y="0"/>
              <a:ext cx="36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sz="2400" i="1">
                  <a:solidFill>
                    <a:srgbClr val="0000FF"/>
                  </a:solidFill>
                  <a:latin typeface="Times New Roman" panose="02020603050405020304" pitchFamily="18" charset="0"/>
                  <a:ea typeface="黑体" pitchFamily="2" charset="-122"/>
                </a:rPr>
                <a:t>c</a:t>
              </a:r>
            </a:p>
          </p:txBody>
        </p:sp>
      </p:grpSp>
      <p:grpSp>
        <p:nvGrpSpPr>
          <p:cNvPr id="85" name="Group 50"/>
          <p:cNvGrpSpPr/>
          <p:nvPr/>
        </p:nvGrpSpPr>
        <p:grpSpPr bwMode="auto">
          <a:xfrm>
            <a:off x="1703512" y="2997969"/>
            <a:ext cx="2952750" cy="2590800"/>
            <a:chOff x="0" y="0"/>
            <a:chExt cx="1860" cy="1633"/>
          </a:xfrm>
        </p:grpSpPr>
        <p:sp>
          <p:nvSpPr>
            <p:cNvPr id="86" name="AutoShape 43"/>
            <p:cNvSpPr>
              <a:spLocks noChangeArrowheads="1"/>
            </p:cNvSpPr>
            <p:nvPr/>
          </p:nvSpPr>
          <p:spPr bwMode="auto">
            <a:xfrm rot="-4401672">
              <a:off x="-106" y="546"/>
              <a:ext cx="361" cy="138"/>
            </a:xfrm>
            <a:prstGeom prst="curvedDownArrow">
              <a:avLst>
                <a:gd name="adj1" fmla="val 2422"/>
                <a:gd name="adj2" fmla="val 53869"/>
                <a:gd name="adj3" fmla="val 21773"/>
              </a:avLst>
            </a:prstGeom>
            <a:solidFill>
              <a:srgbClr val="FF0000"/>
            </a:solidFill>
            <a:ln w="38100">
              <a:solidFill>
                <a:srgbClr val="FF0000"/>
              </a:solidFill>
              <a:prstDash val="dash"/>
              <a:miter lim="800000"/>
            </a:ln>
          </p:spPr>
          <p:txBody>
            <a:bodyPr wrap="none" anchor="ctr"/>
            <a:lstStyle/>
            <a:p>
              <a:endParaRPr lang="zh-CN" altLang="en-US" sz="2400" b="1" i="1">
                <a:latin typeface="Times New Roman" panose="02020603050405020304" pitchFamily="18" charset="0"/>
              </a:endParaRPr>
            </a:p>
          </p:txBody>
        </p:sp>
        <p:grpSp>
          <p:nvGrpSpPr>
            <p:cNvPr id="87" name="Group 21"/>
            <p:cNvGrpSpPr/>
            <p:nvPr/>
          </p:nvGrpSpPr>
          <p:grpSpPr bwMode="auto">
            <a:xfrm>
              <a:off x="46" y="91"/>
              <a:ext cx="1587" cy="1542"/>
              <a:chOff x="0" y="0"/>
              <a:chExt cx="1587" cy="1542"/>
            </a:xfrm>
          </p:grpSpPr>
          <p:sp>
            <p:nvSpPr>
              <p:cNvPr id="94" name="Rectangle 5" descr="栎木"/>
              <p:cNvSpPr>
                <a:spLocks noChangeArrowheads="1"/>
              </p:cNvSpPr>
              <p:nvPr/>
            </p:nvSpPr>
            <p:spPr bwMode="auto">
              <a:xfrm rot="-1106096">
                <a:off x="0" y="499"/>
                <a:ext cx="1542" cy="137"/>
              </a:xfrm>
              <a:prstGeom prst="rect">
                <a:avLst/>
              </a:prstGeom>
              <a:blipFill dpi="0" rotWithShape="1">
                <a:blip r:embed="rId4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 sz="2400" b="1" i="1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5" name="Rectangle 6" descr="栎木"/>
              <p:cNvSpPr>
                <a:spLocks noChangeArrowheads="1"/>
              </p:cNvSpPr>
              <p:nvPr/>
            </p:nvSpPr>
            <p:spPr bwMode="auto">
              <a:xfrm rot="3460441">
                <a:off x="-22" y="693"/>
                <a:ext cx="1542" cy="137"/>
              </a:xfrm>
              <a:prstGeom prst="rect">
                <a:avLst/>
              </a:prstGeom>
              <a:blipFill dpi="0" rotWithShape="1">
                <a:blip r:embed="rId4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 sz="2400" b="1" i="1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6" name="Rectangle 7" descr="栎木"/>
              <p:cNvSpPr>
                <a:spLocks noChangeArrowheads="1"/>
              </p:cNvSpPr>
              <p:nvPr/>
            </p:nvSpPr>
            <p:spPr bwMode="auto">
              <a:xfrm>
                <a:off x="45" y="1043"/>
                <a:ext cx="1542" cy="137"/>
              </a:xfrm>
              <a:prstGeom prst="rect">
                <a:avLst/>
              </a:prstGeom>
              <a:blipFill dpi="0" rotWithShape="1">
                <a:blip r:embed="rId4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 sz="2400" b="1" i="1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7" name="Oval 15"/>
              <p:cNvSpPr>
                <a:spLocks noChangeArrowheads="1"/>
              </p:cNvSpPr>
              <p:nvPr/>
            </p:nvSpPr>
            <p:spPr bwMode="auto">
              <a:xfrm>
                <a:off x="621" y="590"/>
                <a:ext cx="45" cy="45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endParaRPr lang="zh-CN" altLang="en-US" sz="2400" b="1" i="1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8" name="Oval 16"/>
              <p:cNvSpPr>
                <a:spLocks noChangeArrowheads="1"/>
              </p:cNvSpPr>
              <p:nvPr/>
            </p:nvSpPr>
            <p:spPr bwMode="auto">
              <a:xfrm>
                <a:off x="939" y="1083"/>
                <a:ext cx="45" cy="45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endParaRPr lang="zh-CN" altLang="en-US" sz="2400" b="1" i="1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88" name="Line 24"/>
            <p:cNvSpPr>
              <a:spLocks noChangeShapeType="1"/>
            </p:cNvSpPr>
            <p:nvPr/>
          </p:nvSpPr>
          <p:spPr bwMode="auto">
            <a:xfrm flipV="1">
              <a:off x="0" y="387"/>
              <a:ext cx="1633" cy="545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9" name="Line 25"/>
            <p:cNvSpPr>
              <a:spLocks noChangeShapeType="1"/>
            </p:cNvSpPr>
            <p:nvPr/>
          </p:nvSpPr>
          <p:spPr bwMode="auto">
            <a:xfrm flipV="1">
              <a:off x="0" y="1188"/>
              <a:ext cx="1678" cy="1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0" name="Line 31"/>
            <p:cNvSpPr>
              <a:spLocks noChangeShapeType="1"/>
            </p:cNvSpPr>
            <p:nvPr/>
          </p:nvSpPr>
          <p:spPr bwMode="auto">
            <a:xfrm>
              <a:off x="318" y="136"/>
              <a:ext cx="952" cy="1452"/>
            </a:xfrm>
            <a:prstGeom prst="line">
              <a:avLst/>
            </a:prstGeom>
            <a:noFill/>
            <a:ln w="38100">
              <a:solidFill>
                <a:schemeClr val="accent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1" name="Text Box 34"/>
            <p:cNvSpPr txBox="1">
              <a:spLocks noChangeArrowheads="1"/>
            </p:cNvSpPr>
            <p:nvPr/>
          </p:nvSpPr>
          <p:spPr bwMode="auto">
            <a:xfrm>
              <a:off x="1497" y="89"/>
              <a:ext cx="36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sz="2400" b="1" i="1">
                  <a:solidFill>
                    <a:srgbClr val="0000FF"/>
                  </a:solidFill>
                  <a:latin typeface="Times New Roman" panose="02020603050405020304" pitchFamily="18" charset="0"/>
                  <a:ea typeface="黑体" pitchFamily="2" charset="-122"/>
                </a:rPr>
                <a:t>a</a:t>
              </a:r>
            </a:p>
          </p:txBody>
        </p:sp>
        <p:sp>
          <p:nvSpPr>
            <p:cNvPr id="92" name="Text Box 35"/>
            <p:cNvSpPr txBox="1">
              <a:spLocks noChangeArrowheads="1"/>
            </p:cNvSpPr>
            <p:nvPr/>
          </p:nvSpPr>
          <p:spPr bwMode="auto">
            <a:xfrm>
              <a:off x="1406" y="862"/>
              <a:ext cx="36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sz="2400" b="1" i="1">
                  <a:solidFill>
                    <a:srgbClr val="0000FF"/>
                  </a:solidFill>
                  <a:latin typeface="Times New Roman" panose="02020603050405020304" pitchFamily="18" charset="0"/>
                  <a:ea typeface="黑体" pitchFamily="2" charset="-122"/>
                </a:rPr>
                <a:t>b</a:t>
              </a:r>
            </a:p>
          </p:txBody>
        </p:sp>
        <p:sp>
          <p:nvSpPr>
            <p:cNvPr id="93" name="Text Box 40"/>
            <p:cNvSpPr txBox="1">
              <a:spLocks noChangeArrowheads="1"/>
            </p:cNvSpPr>
            <p:nvPr/>
          </p:nvSpPr>
          <p:spPr bwMode="auto">
            <a:xfrm>
              <a:off x="499" y="0"/>
              <a:ext cx="36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sz="2400" b="1" i="1">
                  <a:solidFill>
                    <a:srgbClr val="0000FF"/>
                  </a:solidFill>
                  <a:latin typeface="Times New Roman" panose="02020603050405020304" pitchFamily="18" charset="0"/>
                  <a:ea typeface="黑体" pitchFamily="2" charset="-122"/>
                </a:rPr>
                <a:t>c</a:t>
              </a:r>
            </a:p>
          </p:txBody>
        </p:sp>
      </p:grpSp>
      <p:sp>
        <p:nvSpPr>
          <p:cNvPr id="99" name="Text Box 4"/>
          <p:cNvSpPr txBox="1">
            <a:spLocks noChangeArrowheads="1"/>
          </p:cNvSpPr>
          <p:nvPr/>
        </p:nvSpPr>
        <p:spPr bwMode="auto">
          <a:xfrm>
            <a:off x="935300" y="5863432"/>
            <a:ext cx="1058517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800" dirty="0" smtClean="0">
                <a:latin typeface="黑体" pitchFamily="2" charset="-122"/>
                <a:ea typeface="黑体" pitchFamily="2" charset="-122"/>
              </a:rPr>
              <a:t>想象</a:t>
            </a:r>
            <a:r>
              <a:rPr lang="zh-CN" altLang="en-US" sz="2800" dirty="0">
                <a:latin typeface="黑体" pitchFamily="2" charset="-122"/>
                <a:ea typeface="黑体" pitchFamily="2" charset="-122"/>
              </a:rPr>
              <a:t>一下，在这个过程中，有没有直线</a:t>
            </a:r>
            <a:r>
              <a:rPr lang="en-US" altLang="zh-CN" sz="2800" i="1" dirty="0">
                <a:latin typeface="Times New Roman" panose="02020603050405020304" pitchFamily="18" charset="0"/>
                <a:ea typeface="黑体" pitchFamily="2" charset="-122"/>
              </a:rPr>
              <a:t>a</a:t>
            </a:r>
            <a:r>
              <a:rPr lang="zh-CN" altLang="en-US" sz="2800" dirty="0">
                <a:latin typeface="黑体" pitchFamily="2" charset="-122"/>
                <a:ea typeface="黑体" pitchFamily="2" charset="-122"/>
              </a:rPr>
              <a:t>与直线</a:t>
            </a:r>
            <a:r>
              <a:rPr lang="en-US" altLang="zh-CN" sz="2800" i="1" dirty="0">
                <a:latin typeface="Times New Roman" panose="02020603050405020304" pitchFamily="18" charset="0"/>
                <a:ea typeface="黑体" pitchFamily="2" charset="-122"/>
              </a:rPr>
              <a:t>b</a:t>
            </a:r>
            <a:r>
              <a:rPr lang="zh-CN" altLang="en-US" sz="2800" dirty="0">
                <a:latin typeface="黑体" pitchFamily="2" charset="-122"/>
                <a:ea typeface="黑体" pitchFamily="2" charset="-122"/>
              </a:rPr>
              <a:t>不相交的位置呢？</a:t>
            </a:r>
          </a:p>
        </p:txBody>
      </p:sp>
    </p:spTree>
    <p:extLst>
      <p:ext uri="{BB962C8B-B14F-4D97-AF65-F5344CB8AC3E}">
        <p14:creationId xmlns:p14="http://schemas.microsoft.com/office/powerpoint/2010/main" val="30791256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9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9090" y="12036"/>
            <a:ext cx="21884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8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知识讲解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1" name="Rectangle 3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8" name="Rectangle 3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1" name="Rectangle 3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69" name="Rectangle 113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71" name="Rectangle 11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73" name="Rectangle 11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75" name="Rectangle 12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77" name="Rectangle 12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79" name="Rectangle 12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81" name="Rectangle 12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84" name="Rectangle 13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4" name="Rectangle 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7" name="Rectangle 1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9" name="Rectangle 1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8" name="Rectangle 1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40" name="Rectangle 1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42" name="Rectangle 2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41" name="Text Box 8"/>
          <p:cNvSpPr txBox="1">
            <a:spLocks noChangeArrowheads="1"/>
          </p:cNvSpPr>
          <p:nvPr/>
        </p:nvSpPr>
        <p:spPr bwMode="auto">
          <a:xfrm>
            <a:off x="911632" y="2695451"/>
            <a:ext cx="8110537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800" dirty="0">
                <a:latin typeface="华文中宋" panose="02010600040101010101" pitchFamily="2" charset="-122"/>
                <a:ea typeface="黑体" pitchFamily="2" charset="-122"/>
              </a:rPr>
              <a:t>在同一平面内，不相交的</a:t>
            </a:r>
            <a:r>
              <a:rPr lang="zh-CN" altLang="en-US" sz="2800" dirty="0">
                <a:latin typeface="Constantia" pitchFamily="18" charset="0"/>
                <a:ea typeface="黑体" pitchFamily="2" charset="-122"/>
              </a:rPr>
              <a:t>两条</a:t>
            </a:r>
            <a:r>
              <a:rPr lang="zh-CN" altLang="en-US" sz="2800" dirty="0">
                <a:latin typeface="华文中宋" panose="02010600040101010101" pitchFamily="2" charset="-122"/>
                <a:ea typeface="黑体" pitchFamily="2" charset="-122"/>
              </a:rPr>
              <a:t>直线叫做</a:t>
            </a:r>
            <a:r>
              <a:rPr lang="zh-CN" altLang="en-US" sz="2800" dirty="0">
                <a:solidFill>
                  <a:srgbClr val="FF0000"/>
                </a:solidFill>
                <a:latin typeface="华文中宋" panose="02010600040101010101" pitchFamily="2" charset="-122"/>
                <a:ea typeface="黑体" pitchFamily="2" charset="-122"/>
              </a:rPr>
              <a:t>平行线</a:t>
            </a:r>
            <a:r>
              <a:rPr lang="en-US" altLang="zh-CN" sz="2800" dirty="0">
                <a:latin typeface="华文中宋" panose="02010600040101010101" pitchFamily="2" charset="-122"/>
                <a:ea typeface="黑体" pitchFamily="2" charset="-122"/>
              </a:rPr>
              <a:t>.</a:t>
            </a:r>
          </a:p>
        </p:txBody>
      </p:sp>
      <p:sp>
        <p:nvSpPr>
          <p:cNvPr id="43" name="Text Box 4"/>
          <p:cNvSpPr txBox="1">
            <a:spLocks noChangeArrowheads="1"/>
          </p:cNvSpPr>
          <p:nvPr/>
        </p:nvSpPr>
        <p:spPr bwMode="auto">
          <a:xfrm>
            <a:off x="887486" y="642557"/>
            <a:ext cx="875204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800" dirty="0">
                <a:latin typeface="黑体" pitchFamily="2" charset="-122"/>
                <a:ea typeface="黑体" pitchFamily="2" charset="-122"/>
              </a:rPr>
              <a:t>在木条转动过程中，存在直线</a:t>
            </a:r>
            <a:r>
              <a:rPr lang="en-US" altLang="zh-CN" sz="2800" i="1" dirty="0">
                <a:latin typeface="Times New Roman" panose="02020603050405020304" pitchFamily="18" charset="0"/>
                <a:ea typeface="黑体" pitchFamily="2" charset="-122"/>
              </a:rPr>
              <a:t>a</a:t>
            </a:r>
            <a:r>
              <a:rPr lang="zh-CN" altLang="en-US" sz="2800" dirty="0">
                <a:latin typeface="黑体" pitchFamily="2" charset="-122"/>
                <a:ea typeface="黑体" pitchFamily="2" charset="-122"/>
              </a:rPr>
              <a:t>与直线</a:t>
            </a:r>
            <a:r>
              <a:rPr lang="en-US" altLang="zh-CN" sz="2800" i="1" dirty="0">
                <a:latin typeface="Times New Roman" panose="02020603050405020304" pitchFamily="18" charset="0"/>
                <a:ea typeface="黑体" pitchFamily="2" charset="-122"/>
              </a:rPr>
              <a:t>b</a:t>
            </a:r>
            <a:r>
              <a:rPr lang="zh-CN" altLang="en-US" sz="2800" dirty="0">
                <a:latin typeface="黑体" pitchFamily="2" charset="-122"/>
                <a:ea typeface="黑体" pitchFamily="2" charset="-122"/>
              </a:rPr>
              <a:t>不相交的情形，这时我们说直线</a:t>
            </a:r>
            <a:r>
              <a:rPr lang="en-US" altLang="zh-CN" sz="2800" i="1" dirty="0">
                <a:latin typeface="Times New Roman" panose="02020603050405020304" pitchFamily="18" charset="0"/>
                <a:ea typeface="黑体" pitchFamily="2" charset="-122"/>
              </a:rPr>
              <a:t>a</a:t>
            </a:r>
            <a:r>
              <a:rPr lang="zh-CN" altLang="en-US" sz="2800" dirty="0">
                <a:latin typeface="黑体" pitchFamily="2" charset="-122"/>
                <a:ea typeface="黑体" pitchFamily="2" charset="-122"/>
              </a:rPr>
              <a:t>与</a:t>
            </a:r>
            <a:r>
              <a:rPr lang="en-US" altLang="zh-CN" sz="2800" i="1" dirty="0">
                <a:latin typeface="Times New Roman" panose="02020603050405020304" pitchFamily="18" charset="0"/>
                <a:ea typeface="黑体" pitchFamily="2" charset="-122"/>
              </a:rPr>
              <a:t>b</a:t>
            </a:r>
            <a:r>
              <a:rPr lang="zh-CN" altLang="en-US" sz="2800" dirty="0">
                <a:latin typeface="黑体" pitchFamily="2" charset="-122"/>
                <a:ea typeface="黑体" pitchFamily="2" charset="-122"/>
              </a:rPr>
              <a:t>互相</a:t>
            </a:r>
            <a:r>
              <a:rPr lang="zh-CN" altLang="en-US" sz="2800" dirty="0" smtClean="0">
                <a:solidFill>
                  <a:srgbClr val="F8081F"/>
                </a:solidFill>
                <a:latin typeface="黑体" pitchFamily="2" charset="-122"/>
                <a:ea typeface="黑体" pitchFamily="2" charset="-122"/>
              </a:rPr>
              <a:t>平行</a:t>
            </a:r>
            <a:r>
              <a:rPr lang="zh-CN" altLang="en-US" sz="2800" dirty="0">
                <a:latin typeface="黑体" pitchFamily="2" charset="-122"/>
                <a:ea typeface="黑体" pitchFamily="2" charset="-122"/>
              </a:rPr>
              <a:t>，</a:t>
            </a:r>
            <a:r>
              <a:rPr lang="zh-CN" altLang="en-US" sz="2800" dirty="0" smtClean="0">
                <a:latin typeface="黑体" pitchFamily="2" charset="-122"/>
                <a:ea typeface="黑体" pitchFamily="2" charset="-122"/>
              </a:rPr>
              <a:t>记</a:t>
            </a:r>
            <a:r>
              <a:rPr lang="zh-CN" altLang="en-US" sz="2800" dirty="0">
                <a:latin typeface="黑体" pitchFamily="2" charset="-122"/>
                <a:ea typeface="黑体" pitchFamily="2" charset="-122"/>
              </a:rPr>
              <a:t>作</a:t>
            </a:r>
            <a:r>
              <a:rPr lang="en-US" altLang="zh-CN" sz="2800" i="1" dirty="0" err="1">
                <a:latin typeface="Times New Roman" panose="02020603050405020304" pitchFamily="18" charset="0"/>
                <a:ea typeface="黑体" pitchFamily="2" charset="-122"/>
              </a:rPr>
              <a:t>a</a:t>
            </a:r>
            <a:r>
              <a:rPr lang="en-US" altLang="zh-CN" sz="2800" dirty="0" err="1">
                <a:latin typeface="黑体" pitchFamily="2" charset="-122"/>
                <a:ea typeface="黑体" pitchFamily="2" charset="-122"/>
              </a:rPr>
              <a:t>∥</a:t>
            </a:r>
            <a:r>
              <a:rPr lang="en-US" altLang="zh-CN" sz="2800" i="1" dirty="0" err="1">
                <a:latin typeface="Times New Roman" panose="02020603050405020304" pitchFamily="18" charset="0"/>
                <a:ea typeface="黑体" pitchFamily="2" charset="-122"/>
              </a:rPr>
              <a:t>b</a:t>
            </a:r>
            <a:r>
              <a:rPr lang="en-US" altLang="zh-CN" sz="2800" dirty="0">
                <a:latin typeface="黑体" pitchFamily="2" charset="-122"/>
                <a:ea typeface="黑体" pitchFamily="2" charset="-122"/>
              </a:rPr>
              <a:t>.</a:t>
            </a:r>
          </a:p>
        </p:txBody>
      </p:sp>
      <p:grpSp>
        <p:nvGrpSpPr>
          <p:cNvPr id="44" name="Group 47"/>
          <p:cNvGrpSpPr/>
          <p:nvPr/>
        </p:nvGrpSpPr>
        <p:grpSpPr bwMode="auto">
          <a:xfrm>
            <a:off x="8989608" y="804950"/>
            <a:ext cx="2843213" cy="2663825"/>
            <a:chOff x="0" y="0"/>
            <a:chExt cx="1791" cy="1678"/>
          </a:xfrm>
        </p:grpSpPr>
        <p:grpSp>
          <p:nvGrpSpPr>
            <p:cNvPr id="45" name="Group 22"/>
            <p:cNvGrpSpPr/>
            <p:nvPr/>
          </p:nvGrpSpPr>
          <p:grpSpPr bwMode="auto">
            <a:xfrm>
              <a:off x="67" y="136"/>
              <a:ext cx="1542" cy="1542"/>
              <a:chOff x="0" y="0"/>
              <a:chExt cx="1542" cy="1542"/>
            </a:xfrm>
          </p:grpSpPr>
          <p:sp>
            <p:nvSpPr>
              <p:cNvPr id="52" name="Rectangle 8" descr="栎木"/>
              <p:cNvSpPr>
                <a:spLocks noChangeArrowheads="1"/>
              </p:cNvSpPr>
              <p:nvPr/>
            </p:nvSpPr>
            <p:spPr bwMode="auto">
              <a:xfrm>
                <a:off x="0" y="499"/>
                <a:ext cx="1542" cy="137"/>
              </a:xfrm>
              <a:prstGeom prst="rect">
                <a:avLst/>
              </a:prstGeom>
              <a:blipFill dpi="0" rotWithShape="1">
                <a:blip r:embed="rId2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 sz="2400" b="1" i="1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1" name="Rectangle 9" descr="栎木"/>
              <p:cNvSpPr>
                <a:spLocks noChangeArrowheads="1"/>
              </p:cNvSpPr>
              <p:nvPr/>
            </p:nvSpPr>
            <p:spPr bwMode="auto">
              <a:xfrm>
                <a:off x="0" y="952"/>
                <a:ext cx="1542" cy="137"/>
              </a:xfrm>
              <a:prstGeom prst="rect">
                <a:avLst/>
              </a:prstGeom>
              <a:blipFill dpi="0" rotWithShape="1">
                <a:blip r:embed="rId2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 sz="2400" b="1" i="1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2" name="Rectangle 11" descr="栎木"/>
              <p:cNvSpPr>
                <a:spLocks noChangeArrowheads="1"/>
              </p:cNvSpPr>
              <p:nvPr/>
            </p:nvSpPr>
            <p:spPr bwMode="auto">
              <a:xfrm rot="2920050">
                <a:off x="-22" y="693"/>
                <a:ext cx="1542" cy="137"/>
              </a:xfrm>
              <a:prstGeom prst="rect">
                <a:avLst/>
              </a:prstGeom>
              <a:blipFill dpi="0" rotWithShape="1">
                <a:blip r:embed="rId2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 sz="2400" b="1" i="1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3" name="Oval 17"/>
              <p:cNvSpPr>
                <a:spLocks noChangeArrowheads="1"/>
              </p:cNvSpPr>
              <p:nvPr/>
            </p:nvSpPr>
            <p:spPr bwMode="auto">
              <a:xfrm>
                <a:off x="539" y="536"/>
                <a:ext cx="45" cy="45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endParaRPr lang="zh-CN" altLang="en-US" sz="2400" b="1" i="1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4" name="Oval 20"/>
              <p:cNvSpPr>
                <a:spLocks noChangeArrowheads="1"/>
              </p:cNvSpPr>
              <p:nvPr/>
            </p:nvSpPr>
            <p:spPr bwMode="auto">
              <a:xfrm>
                <a:off x="945" y="1000"/>
                <a:ext cx="45" cy="45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endParaRPr lang="zh-CN" altLang="en-US" sz="2400" b="1" i="1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46" name="Line 26"/>
            <p:cNvSpPr>
              <a:spLocks noChangeShapeType="1"/>
            </p:cNvSpPr>
            <p:nvPr/>
          </p:nvSpPr>
          <p:spPr bwMode="auto">
            <a:xfrm flipV="1">
              <a:off x="22" y="1155"/>
              <a:ext cx="1678" cy="1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" name="Line 28"/>
            <p:cNvSpPr>
              <a:spLocks noChangeShapeType="1"/>
            </p:cNvSpPr>
            <p:nvPr/>
          </p:nvSpPr>
          <p:spPr bwMode="auto">
            <a:xfrm flipV="1">
              <a:off x="0" y="680"/>
              <a:ext cx="1678" cy="1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" name="Text Box 36"/>
            <p:cNvSpPr txBox="1">
              <a:spLocks noChangeArrowheads="1"/>
            </p:cNvSpPr>
            <p:nvPr/>
          </p:nvSpPr>
          <p:spPr bwMode="auto">
            <a:xfrm>
              <a:off x="1428" y="317"/>
              <a:ext cx="36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sz="2400" b="1" i="1">
                  <a:solidFill>
                    <a:srgbClr val="0000FF"/>
                  </a:solidFill>
                  <a:latin typeface="Times New Roman" panose="02020603050405020304" pitchFamily="18" charset="0"/>
                  <a:ea typeface="黑体" pitchFamily="2" charset="-122"/>
                </a:rPr>
                <a:t>a</a:t>
              </a:r>
            </a:p>
          </p:txBody>
        </p:sp>
        <p:sp>
          <p:nvSpPr>
            <p:cNvPr id="49" name="Text Box 37"/>
            <p:cNvSpPr txBox="1">
              <a:spLocks noChangeArrowheads="1"/>
            </p:cNvSpPr>
            <p:nvPr/>
          </p:nvSpPr>
          <p:spPr bwMode="auto">
            <a:xfrm>
              <a:off x="1428" y="816"/>
              <a:ext cx="36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sz="2400" b="1" i="1">
                  <a:solidFill>
                    <a:srgbClr val="0000FF"/>
                  </a:solidFill>
                  <a:latin typeface="Times New Roman" panose="02020603050405020304" pitchFamily="18" charset="0"/>
                  <a:ea typeface="黑体" pitchFamily="2" charset="-122"/>
                </a:rPr>
                <a:t>b</a:t>
              </a:r>
            </a:p>
          </p:txBody>
        </p:sp>
        <p:sp>
          <p:nvSpPr>
            <p:cNvPr id="51" name="Text Box 41"/>
            <p:cNvSpPr txBox="1">
              <a:spLocks noChangeArrowheads="1"/>
            </p:cNvSpPr>
            <p:nvPr/>
          </p:nvSpPr>
          <p:spPr bwMode="auto">
            <a:xfrm>
              <a:off x="294" y="0"/>
              <a:ext cx="36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sz="2400" b="1" i="1">
                  <a:solidFill>
                    <a:srgbClr val="0000FF"/>
                  </a:solidFill>
                  <a:latin typeface="Times New Roman" panose="02020603050405020304" pitchFamily="18" charset="0"/>
                  <a:ea typeface="黑体" pitchFamily="2" charset="-122"/>
                </a:rPr>
                <a:t>c</a:t>
              </a:r>
            </a:p>
          </p:txBody>
        </p:sp>
      </p:grpSp>
      <p:sp>
        <p:nvSpPr>
          <p:cNvPr id="65" name="Text Box 2"/>
          <p:cNvSpPr txBox="1">
            <a:spLocks noChangeArrowheads="1"/>
          </p:cNvSpPr>
          <p:nvPr/>
        </p:nvSpPr>
        <p:spPr bwMode="auto">
          <a:xfrm>
            <a:off x="1271464" y="3636094"/>
            <a:ext cx="8604250" cy="288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zh-CN" altLang="en-US" sz="2800" dirty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注意：</a:t>
            </a:r>
            <a:r>
              <a:rPr lang="zh-CN" altLang="en-US" sz="2800" dirty="0">
                <a:latin typeface="黑体" pitchFamily="2" charset="-122"/>
                <a:ea typeface="黑体" pitchFamily="2" charset="-122"/>
              </a:rPr>
              <a:t>平行线的定义包含三层意思：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zh-CN" altLang="en-US" sz="2800" dirty="0">
                <a:latin typeface="黑体" pitchFamily="2" charset="-122"/>
                <a:ea typeface="黑体" pitchFamily="2" charset="-122"/>
              </a:rPr>
              <a:t>（</a:t>
            </a:r>
            <a:r>
              <a:rPr lang="en-US" altLang="zh-CN" sz="2800" dirty="0">
                <a:latin typeface="Times New Roman" panose="02020603050405020304" pitchFamily="18" charset="0"/>
                <a:ea typeface="黑体" pitchFamily="2" charset="-122"/>
              </a:rPr>
              <a:t>1</a:t>
            </a:r>
            <a:r>
              <a:rPr lang="zh-CN" altLang="en-US" sz="2800" dirty="0">
                <a:latin typeface="黑体" pitchFamily="2" charset="-122"/>
                <a:ea typeface="黑体" pitchFamily="2" charset="-122"/>
              </a:rPr>
              <a:t>）“</a:t>
            </a:r>
            <a:r>
              <a:rPr lang="zh-CN" altLang="en-US" sz="2800" dirty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在同一平面内</a:t>
            </a:r>
            <a:r>
              <a:rPr lang="zh-CN" altLang="en-US" sz="2800" dirty="0">
                <a:latin typeface="黑体" pitchFamily="2" charset="-122"/>
                <a:ea typeface="黑体" pitchFamily="2" charset="-122"/>
              </a:rPr>
              <a:t>”是前提条件；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zh-CN" altLang="en-US" sz="2800" dirty="0">
                <a:latin typeface="黑体" pitchFamily="2" charset="-122"/>
                <a:ea typeface="黑体" pitchFamily="2" charset="-122"/>
              </a:rPr>
              <a:t>（</a:t>
            </a:r>
            <a:r>
              <a:rPr lang="en-US" altLang="zh-CN" sz="2800" dirty="0">
                <a:latin typeface="Times New Roman" panose="02020603050405020304" pitchFamily="18" charset="0"/>
                <a:ea typeface="黑体" pitchFamily="2" charset="-122"/>
              </a:rPr>
              <a:t>2</a:t>
            </a:r>
            <a:r>
              <a:rPr lang="zh-CN" altLang="en-US" sz="2800" dirty="0">
                <a:latin typeface="黑体" pitchFamily="2" charset="-122"/>
                <a:ea typeface="黑体" pitchFamily="2" charset="-122"/>
              </a:rPr>
              <a:t>）“</a:t>
            </a:r>
            <a:r>
              <a:rPr lang="zh-CN" altLang="en-US" sz="2800" dirty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不相交</a:t>
            </a:r>
            <a:r>
              <a:rPr lang="zh-CN" altLang="en-US" sz="2800" dirty="0">
                <a:latin typeface="黑体" pitchFamily="2" charset="-122"/>
                <a:ea typeface="黑体" pitchFamily="2" charset="-122"/>
              </a:rPr>
              <a:t>”就是说两条直线没有交点；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zh-CN" altLang="en-US" sz="2800" dirty="0">
                <a:latin typeface="黑体" pitchFamily="2" charset="-122"/>
                <a:ea typeface="黑体" pitchFamily="2" charset="-122"/>
              </a:rPr>
              <a:t>（</a:t>
            </a:r>
            <a:r>
              <a:rPr lang="en-US" altLang="zh-CN" sz="2800" dirty="0">
                <a:latin typeface="Times New Roman" panose="02020603050405020304" pitchFamily="18" charset="0"/>
                <a:ea typeface="黑体" pitchFamily="2" charset="-122"/>
              </a:rPr>
              <a:t>3</a:t>
            </a:r>
            <a:r>
              <a:rPr lang="zh-CN" altLang="en-US" sz="2800" dirty="0">
                <a:latin typeface="黑体" pitchFamily="2" charset="-122"/>
                <a:ea typeface="黑体" pitchFamily="2" charset="-122"/>
              </a:rPr>
              <a:t>）平行线指的是</a:t>
            </a:r>
            <a:r>
              <a:rPr lang="zh-CN" altLang="en-US" sz="2800" dirty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两条直线</a:t>
            </a:r>
            <a:r>
              <a:rPr lang="en-US" altLang="zh-CN" sz="2800" dirty="0">
                <a:latin typeface="黑体" pitchFamily="2" charset="-122"/>
                <a:ea typeface="黑体" pitchFamily="2" charset="-122"/>
              </a:rPr>
              <a:t>,</a:t>
            </a:r>
            <a:r>
              <a:rPr lang="zh-CN" altLang="en-US" sz="2800" dirty="0">
                <a:latin typeface="黑体" pitchFamily="2" charset="-122"/>
                <a:ea typeface="黑体" pitchFamily="2" charset="-122"/>
              </a:rPr>
              <a:t>而不是两条射线或两条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zh-CN" altLang="en-US" sz="2800" dirty="0">
                <a:latin typeface="黑体" pitchFamily="2" charset="-122"/>
                <a:ea typeface="黑体" pitchFamily="2" charset="-122"/>
              </a:rPr>
              <a:t>      线段．</a:t>
            </a:r>
          </a:p>
        </p:txBody>
      </p:sp>
      <p:sp>
        <p:nvSpPr>
          <p:cNvPr id="66" name="Text Box 4"/>
          <p:cNvSpPr txBox="1">
            <a:spLocks noChangeArrowheads="1"/>
          </p:cNvSpPr>
          <p:nvPr/>
        </p:nvSpPr>
        <p:spPr bwMode="auto">
          <a:xfrm>
            <a:off x="873719" y="2014157"/>
            <a:ext cx="1094239" cy="584775"/>
          </a:xfrm>
          <a:prstGeom prst="rect">
            <a:avLst/>
          </a:prstGeom>
          <a:solidFill>
            <a:schemeClr val="accent3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b="1" dirty="0" smtClean="0">
                <a:latin typeface="黑体" pitchFamily="49" charset="-122"/>
                <a:ea typeface="黑体" pitchFamily="49" charset="-122"/>
              </a:rPr>
              <a:t>定义</a:t>
            </a:r>
            <a:endParaRPr lang="zh-CN" altLang="zh-CN" sz="3200" b="1" dirty="0"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62609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65" grpId="0"/>
      <p:bldP spid="6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9090" y="12036"/>
            <a:ext cx="21884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8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知识讲解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1" name="Rectangle 3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8" name="Rectangle 3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1" name="Rectangle 3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69" name="Rectangle 113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71" name="Rectangle 11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73" name="Rectangle 11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75" name="Rectangle 12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77" name="Rectangle 12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79" name="Rectangle 12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81" name="Rectangle 12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84" name="Rectangle 13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4" name="Rectangle 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7" name="Rectangle 1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9" name="Rectangle 1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8" name="Rectangle 1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40" name="Rectangle 1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42" name="Rectangle 2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2" name="Text Box 4"/>
          <p:cNvSpPr txBox="1">
            <a:spLocks noChangeArrowheads="1"/>
          </p:cNvSpPr>
          <p:nvPr/>
        </p:nvSpPr>
        <p:spPr bwMode="auto">
          <a:xfrm>
            <a:off x="1113329" y="435884"/>
            <a:ext cx="1886327" cy="584775"/>
          </a:xfrm>
          <a:prstGeom prst="rect">
            <a:avLst/>
          </a:prstGeom>
          <a:solidFill>
            <a:schemeClr val="accent3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b="1" dirty="0" smtClean="0">
                <a:latin typeface="黑体" pitchFamily="49" charset="-122"/>
                <a:ea typeface="黑体" pitchFamily="49" charset="-122"/>
              </a:rPr>
              <a:t>表示方法</a:t>
            </a:r>
            <a:endParaRPr lang="zh-CN" altLang="zh-CN" sz="3200" b="1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559495" y="1268760"/>
            <a:ext cx="51908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b="1" dirty="0"/>
              <a:t>如图，两条直线</a:t>
            </a:r>
            <a:r>
              <a:rPr lang="en-US" altLang="zh-CN" sz="2800" b="1" i="1" dirty="0"/>
              <a:t>AB</a:t>
            </a:r>
            <a:r>
              <a:rPr lang="zh-CN" altLang="zh-CN" sz="2800" b="1" dirty="0"/>
              <a:t>和</a:t>
            </a:r>
            <a:r>
              <a:rPr lang="en-US" altLang="zh-CN" sz="2800" b="1" i="1" dirty="0"/>
              <a:t>CD</a:t>
            </a:r>
            <a:r>
              <a:rPr lang="zh-CN" altLang="zh-CN" sz="2800" b="1" dirty="0"/>
              <a:t>平行，</a:t>
            </a:r>
            <a:endParaRPr lang="zh-CN" altLang="en-US" sz="2800" b="1" dirty="0"/>
          </a:p>
        </p:txBody>
      </p:sp>
      <p:grpSp>
        <p:nvGrpSpPr>
          <p:cNvPr id="34" name="Group 4"/>
          <p:cNvGrpSpPr/>
          <p:nvPr/>
        </p:nvGrpSpPr>
        <p:grpSpPr bwMode="auto">
          <a:xfrm>
            <a:off x="1720031" y="2062286"/>
            <a:ext cx="3856037" cy="1582738"/>
            <a:chOff x="-37" y="69"/>
            <a:chExt cx="2429" cy="997"/>
          </a:xfrm>
        </p:grpSpPr>
        <p:sp>
          <p:nvSpPr>
            <p:cNvPr id="35" name="Text Box 5"/>
            <p:cNvSpPr txBox="1">
              <a:spLocks noChangeArrowheads="1"/>
            </p:cNvSpPr>
            <p:nvPr/>
          </p:nvSpPr>
          <p:spPr bwMode="auto">
            <a:xfrm>
              <a:off x="-37" y="736"/>
              <a:ext cx="768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sz="2800" i="1">
                  <a:latin typeface="Times New Roman" panose="02020603050405020304" pitchFamily="18" charset="0"/>
                  <a:ea typeface="黑体" pitchFamily="2" charset="-122"/>
                </a:rPr>
                <a:t>C  </a:t>
              </a:r>
            </a:p>
          </p:txBody>
        </p:sp>
        <p:sp>
          <p:nvSpPr>
            <p:cNvPr id="36" name="Text Box 7"/>
            <p:cNvSpPr txBox="1">
              <a:spLocks noChangeArrowheads="1"/>
            </p:cNvSpPr>
            <p:nvPr/>
          </p:nvSpPr>
          <p:spPr bwMode="auto">
            <a:xfrm>
              <a:off x="1580" y="71"/>
              <a:ext cx="528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sz="2800" i="1">
                  <a:latin typeface="Times New Roman" panose="02020603050405020304" pitchFamily="18" charset="0"/>
                  <a:ea typeface="黑体" pitchFamily="2" charset="-122"/>
                </a:rPr>
                <a:t>B</a:t>
              </a:r>
            </a:p>
          </p:txBody>
        </p:sp>
        <p:sp>
          <p:nvSpPr>
            <p:cNvPr id="37" name="Text Box 8"/>
            <p:cNvSpPr txBox="1">
              <a:spLocks noChangeArrowheads="1"/>
            </p:cNvSpPr>
            <p:nvPr/>
          </p:nvSpPr>
          <p:spPr bwMode="auto">
            <a:xfrm>
              <a:off x="0" y="69"/>
              <a:ext cx="672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sz="2800" i="1">
                  <a:latin typeface="Times New Roman" panose="02020603050405020304" pitchFamily="18" charset="0"/>
                  <a:ea typeface="黑体" pitchFamily="2" charset="-122"/>
                </a:rPr>
                <a:t>A</a:t>
              </a:r>
            </a:p>
          </p:txBody>
        </p:sp>
        <p:sp>
          <p:nvSpPr>
            <p:cNvPr id="39" name="Line 9"/>
            <p:cNvSpPr>
              <a:spLocks noChangeShapeType="1"/>
            </p:cNvSpPr>
            <p:nvPr/>
          </p:nvSpPr>
          <p:spPr bwMode="auto">
            <a:xfrm>
              <a:off x="0" y="352"/>
              <a:ext cx="182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" name="Line 12"/>
            <p:cNvSpPr>
              <a:spLocks noChangeShapeType="1"/>
            </p:cNvSpPr>
            <p:nvPr/>
          </p:nvSpPr>
          <p:spPr bwMode="auto">
            <a:xfrm>
              <a:off x="0" y="709"/>
              <a:ext cx="187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" name="Rectangle 14"/>
            <p:cNvSpPr>
              <a:spLocks noChangeArrowheads="1"/>
            </p:cNvSpPr>
            <p:nvPr/>
          </p:nvSpPr>
          <p:spPr bwMode="auto">
            <a:xfrm>
              <a:off x="1528" y="722"/>
              <a:ext cx="864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2800" i="1">
                  <a:latin typeface="Times New Roman" panose="02020603050405020304" pitchFamily="18" charset="0"/>
                  <a:ea typeface="黑体" pitchFamily="2" charset="-122"/>
                </a:rPr>
                <a:t>D</a:t>
              </a:r>
            </a:p>
          </p:txBody>
        </p:sp>
      </p:grpSp>
      <p:grpSp>
        <p:nvGrpSpPr>
          <p:cNvPr id="44" name="Group 18"/>
          <p:cNvGrpSpPr/>
          <p:nvPr/>
        </p:nvGrpSpPr>
        <p:grpSpPr bwMode="auto">
          <a:xfrm rot="10800000">
            <a:off x="5663381" y="2132857"/>
            <a:ext cx="4319587" cy="523875"/>
            <a:chOff x="0" y="183"/>
            <a:chExt cx="2721" cy="330"/>
          </a:xfrm>
        </p:grpSpPr>
        <p:sp>
          <p:nvSpPr>
            <p:cNvPr id="45" name="Text Box 19"/>
            <p:cNvSpPr txBox="1">
              <a:spLocks noChangeArrowheads="1"/>
            </p:cNvSpPr>
            <p:nvPr/>
          </p:nvSpPr>
          <p:spPr bwMode="auto">
            <a:xfrm rot="10800000">
              <a:off x="0" y="183"/>
              <a:ext cx="2721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sz="2400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itchFamily="2" charset="-122"/>
                </a:rPr>
                <a:t>            </a:t>
              </a:r>
              <a:r>
                <a:rPr lang="zh-CN" alt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itchFamily="2" charset="-122"/>
                </a:rPr>
                <a:t>         </a:t>
              </a:r>
              <a:r>
                <a:rPr lang="en-US" altLang="zh-CN" sz="2800" i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itchFamily="2" charset="-122"/>
                </a:rPr>
                <a:t>AB</a:t>
              </a:r>
              <a:r>
                <a:rPr lang="en-US" altLang="zh-CN" sz="2800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itchFamily="2" charset="-122"/>
                </a:rPr>
                <a:t> </a:t>
              </a:r>
              <a:r>
                <a:rPr lang="en-US" altLang="zh-CN" sz="2800" i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itchFamily="2" charset="-122"/>
                </a:rPr>
                <a:t>∥</a:t>
              </a:r>
              <a:r>
                <a:rPr lang="en-US" altLang="zh-CN" sz="2800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itchFamily="2" charset="-122"/>
                </a:rPr>
                <a:t> </a:t>
              </a:r>
              <a:r>
                <a:rPr lang="en-US" altLang="zh-CN" sz="2800" i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itchFamily="2" charset="-122"/>
                </a:rPr>
                <a:t>CD</a:t>
              </a:r>
            </a:p>
          </p:txBody>
        </p:sp>
        <p:sp>
          <p:nvSpPr>
            <p:cNvPr id="46" name="AutoShape 20"/>
            <p:cNvSpPr/>
            <p:nvPr/>
          </p:nvSpPr>
          <p:spPr>
            <a:xfrm>
              <a:off x="1968" y="259"/>
              <a:ext cx="644" cy="220"/>
            </a:xfrm>
            <a:prstGeom prst="leftArrow">
              <a:avLst>
                <a:gd name="adj1" fmla="val 50000"/>
                <a:gd name="adj2" fmla="val 64020"/>
              </a:avLst>
            </a:prstGeom>
            <a:solidFill>
              <a:schemeClr val="accent3"/>
            </a:solidFill>
            <a:ln w="31750" cap="flat" cmpd="sng">
              <a:solidFill>
                <a:srgbClr val="0070C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90170" tIns="46990" rIns="90170" bIns="46990" anchor="ctr"/>
            <a:lstStyle/>
            <a:p>
              <a:endParaRPr lang="zh-CN" altLang="en-US" sz="2400" noProof="1">
                <a:solidFill>
                  <a:srgbClr val="FF0000"/>
                </a:solidFill>
                <a:latin typeface="Times New Roman" panose="02020603050405020304" pitchFamily="18" charset="0"/>
                <a:ea typeface="黑体" pitchFamily="2" charset="-122"/>
              </a:endParaRPr>
            </a:p>
          </p:txBody>
        </p:sp>
      </p:grpSp>
      <p:sp>
        <p:nvSpPr>
          <p:cNvPr id="47" name="Text Box 26"/>
          <p:cNvSpPr txBox="1">
            <a:spLocks noChangeArrowheads="1"/>
          </p:cNvSpPr>
          <p:nvPr/>
        </p:nvSpPr>
        <p:spPr bwMode="auto">
          <a:xfrm>
            <a:off x="5726881" y="2831357"/>
            <a:ext cx="44735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黑体" pitchFamily="2" charset="-122"/>
              </a:rPr>
              <a:t>读作：“</a:t>
            </a:r>
            <a:r>
              <a:rPr lang="en-US" altLang="zh-CN" sz="2800" i="1" dirty="0">
                <a:solidFill>
                  <a:srgbClr val="FF0000"/>
                </a:solidFill>
                <a:latin typeface="Times New Roman" panose="02020603050405020304" pitchFamily="18" charset="0"/>
                <a:ea typeface="黑体" pitchFamily="2" charset="-122"/>
              </a:rPr>
              <a:t>AB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黑体" pitchFamily="2" charset="-122"/>
              </a:rPr>
              <a:t> </a:t>
            </a: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黑体" pitchFamily="2" charset="-122"/>
              </a:rPr>
              <a:t>平行于 </a:t>
            </a:r>
            <a:r>
              <a:rPr lang="en-US" altLang="zh-CN" sz="2800" i="1" dirty="0">
                <a:solidFill>
                  <a:srgbClr val="FF0000"/>
                </a:solidFill>
                <a:latin typeface="Times New Roman" panose="02020603050405020304" pitchFamily="18" charset="0"/>
                <a:ea typeface="黑体" pitchFamily="2" charset="-122"/>
              </a:rPr>
              <a:t>CD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黑体" pitchFamily="2" charset="-122"/>
              </a:rPr>
              <a:t>”</a:t>
            </a: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黑体" pitchFamily="2" charset="-122"/>
              </a:rPr>
              <a:t>　</a:t>
            </a:r>
          </a:p>
        </p:txBody>
      </p:sp>
      <p:grpSp>
        <p:nvGrpSpPr>
          <p:cNvPr id="49" name="Group 37"/>
          <p:cNvGrpSpPr/>
          <p:nvPr/>
        </p:nvGrpSpPr>
        <p:grpSpPr bwMode="auto">
          <a:xfrm>
            <a:off x="1839646" y="4117817"/>
            <a:ext cx="3132137" cy="1181100"/>
            <a:chOff x="0" y="0"/>
            <a:chExt cx="4934" cy="1857"/>
          </a:xfrm>
        </p:grpSpPr>
        <p:sp>
          <p:nvSpPr>
            <p:cNvPr id="50" name="Line 22"/>
            <p:cNvSpPr>
              <a:spLocks noChangeShapeType="1"/>
            </p:cNvSpPr>
            <p:nvPr/>
          </p:nvSpPr>
          <p:spPr bwMode="auto">
            <a:xfrm>
              <a:off x="733" y="488"/>
              <a:ext cx="42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" name="Line 23"/>
            <p:cNvSpPr>
              <a:spLocks noChangeShapeType="1"/>
            </p:cNvSpPr>
            <p:nvPr/>
          </p:nvSpPr>
          <p:spPr bwMode="auto">
            <a:xfrm>
              <a:off x="733" y="1446"/>
              <a:ext cx="420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" name="Text Box 24"/>
            <p:cNvSpPr txBox="1">
              <a:spLocks noChangeArrowheads="1"/>
            </p:cNvSpPr>
            <p:nvPr/>
          </p:nvSpPr>
          <p:spPr bwMode="auto">
            <a:xfrm>
              <a:off x="0" y="0"/>
              <a:ext cx="1130" cy="8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800" i="1">
                  <a:latin typeface="Times New Roman" panose="02020603050405020304" pitchFamily="18" charset="0"/>
                  <a:ea typeface="黑体" pitchFamily="2" charset="-122"/>
                </a:rPr>
                <a:t>a</a:t>
              </a:r>
            </a:p>
          </p:txBody>
        </p:sp>
        <p:sp>
          <p:nvSpPr>
            <p:cNvPr id="53" name="Text Box 25"/>
            <p:cNvSpPr txBox="1">
              <a:spLocks noChangeArrowheads="1"/>
            </p:cNvSpPr>
            <p:nvPr/>
          </p:nvSpPr>
          <p:spPr bwMode="auto">
            <a:xfrm>
              <a:off x="91" y="1034"/>
              <a:ext cx="574" cy="8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800" i="1">
                  <a:latin typeface="Times New Roman" panose="02020603050405020304" pitchFamily="18" charset="0"/>
                  <a:ea typeface="黑体" pitchFamily="2" charset="-122"/>
                </a:rPr>
                <a:t>b</a:t>
              </a:r>
            </a:p>
          </p:txBody>
        </p:sp>
      </p:grpSp>
      <p:grpSp>
        <p:nvGrpSpPr>
          <p:cNvPr id="54" name="Group 18"/>
          <p:cNvGrpSpPr/>
          <p:nvPr/>
        </p:nvGrpSpPr>
        <p:grpSpPr bwMode="auto">
          <a:xfrm rot="10800000">
            <a:off x="5591373" y="4077072"/>
            <a:ext cx="4319587" cy="523875"/>
            <a:chOff x="0" y="183"/>
            <a:chExt cx="2721" cy="330"/>
          </a:xfrm>
        </p:grpSpPr>
        <p:sp>
          <p:nvSpPr>
            <p:cNvPr id="55" name="Text Box 19"/>
            <p:cNvSpPr txBox="1">
              <a:spLocks noChangeArrowheads="1"/>
            </p:cNvSpPr>
            <p:nvPr/>
          </p:nvSpPr>
          <p:spPr bwMode="auto">
            <a:xfrm rot="10800000">
              <a:off x="0" y="183"/>
              <a:ext cx="2721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sz="2400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itchFamily="2" charset="-122"/>
                </a:rPr>
                <a:t>            </a:t>
              </a:r>
              <a:r>
                <a:rPr lang="zh-CN" alt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itchFamily="2" charset="-122"/>
                </a:rPr>
                <a:t>         </a:t>
              </a:r>
              <a:r>
                <a:rPr lang="en-US" altLang="zh-CN" sz="2800" i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黑体" pitchFamily="2" charset="-122"/>
                </a:rPr>
                <a:t>a</a:t>
              </a:r>
              <a:r>
                <a:rPr lang="en-US" altLang="zh-CN" sz="2800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黑体" pitchFamily="2" charset="-122"/>
                </a:rPr>
                <a:t> </a:t>
              </a:r>
              <a:r>
                <a:rPr lang="en-US" altLang="zh-CN" sz="2800" i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itchFamily="2" charset="-122"/>
                </a:rPr>
                <a:t>∥</a:t>
              </a:r>
              <a:r>
                <a:rPr lang="en-US" altLang="zh-CN" sz="2800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itchFamily="2" charset="-122"/>
                </a:rPr>
                <a:t> </a:t>
              </a:r>
              <a:r>
                <a:rPr lang="en-US" altLang="zh-CN" sz="2800" i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黑体" pitchFamily="2" charset="-122"/>
                </a:rPr>
                <a:t>b</a:t>
              </a:r>
              <a:endParaRPr lang="en-US" altLang="zh-CN" sz="2800" i="1" dirty="0">
                <a:solidFill>
                  <a:srgbClr val="FF0000"/>
                </a:solidFill>
                <a:latin typeface="Times New Roman" panose="02020603050405020304" pitchFamily="18" charset="0"/>
                <a:ea typeface="黑体" pitchFamily="2" charset="-122"/>
              </a:endParaRPr>
            </a:p>
          </p:txBody>
        </p:sp>
        <p:sp>
          <p:nvSpPr>
            <p:cNvPr id="56" name="AutoShape 20"/>
            <p:cNvSpPr/>
            <p:nvPr/>
          </p:nvSpPr>
          <p:spPr>
            <a:xfrm>
              <a:off x="1968" y="259"/>
              <a:ext cx="644" cy="220"/>
            </a:xfrm>
            <a:prstGeom prst="leftArrow">
              <a:avLst>
                <a:gd name="adj1" fmla="val 50000"/>
                <a:gd name="adj2" fmla="val 64020"/>
              </a:avLst>
            </a:prstGeom>
            <a:solidFill>
              <a:schemeClr val="accent3"/>
            </a:solidFill>
            <a:ln w="31750" cap="flat" cmpd="sng">
              <a:solidFill>
                <a:srgbClr val="0070C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90170" tIns="46990" rIns="90170" bIns="46990" anchor="ctr"/>
            <a:lstStyle/>
            <a:p>
              <a:endParaRPr lang="zh-CN" altLang="en-US" sz="2400" noProof="1">
                <a:solidFill>
                  <a:srgbClr val="FF0000"/>
                </a:solidFill>
                <a:latin typeface="Times New Roman" panose="02020603050405020304" pitchFamily="18" charset="0"/>
                <a:ea typeface="黑体" pitchFamily="2" charset="-122"/>
              </a:endParaRPr>
            </a:p>
          </p:txBody>
        </p:sp>
      </p:grpSp>
      <p:sp>
        <p:nvSpPr>
          <p:cNvPr id="57" name="Text Box 26"/>
          <p:cNvSpPr txBox="1">
            <a:spLocks noChangeArrowheads="1"/>
          </p:cNvSpPr>
          <p:nvPr/>
        </p:nvSpPr>
        <p:spPr bwMode="auto">
          <a:xfrm>
            <a:off x="5654873" y="4775572"/>
            <a:ext cx="44735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黑体" pitchFamily="2" charset="-122"/>
              </a:rPr>
              <a:t>读作：</a:t>
            </a:r>
            <a:r>
              <a:rPr lang="zh-CN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itchFamily="2" charset="-122"/>
              </a:rPr>
              <a:t>“</a:t>
            </a:r>
            <a:r>
              <a:rPr lang="en-US" altLang="zh-CN" sz="28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itchFamily="2" charset="-122"/>
              </a:rPr>
              <a:t>a</a:t>
            </a:r>
            <a:r>
              <a:rPr lang="en-US" altLang="zh-CN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itchFamily="2" charset="-122"/>
              </a:rPr>
              <a:t> </a:t>
            </a: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黑体" pitchFamily="2" charset="-122"/>
              </a:rPr>
              <a:t>平行于 </a:t>
            </a:r>
            <a:r>
              <a:rPr lang="en-US" altLang="zh-CN" sz="2800" i="1" dirty="0">
                <a:solidFill>
                  <a:srgbClr val="FF0000"/>
                </a:solidFill>
                <a:latin typeface="Times New Roman" panose="02020603050405020304" pitchFamily="18" charset="0"/>
                <a:ea typeface="黑体" pitchFamily="2" charset="-122"/>
              </a:rPr>
              <a:t>b</a:t>
            </a:r>
            <a:r>
              <a:rPr lang="en-US" altLang="zh-CN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itchFamily="2" charset="-122"/>
              </a:rPr>
              <a:t>”</a:t>
            </a: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黑体" pitchFamily="2" charset="-122"/>
              </a:rPr>
              <a:t>　</a:t>
            </a:r>
          </a:p>
        </p:txBody>
      </p:sp>
      <p:sp>
        <p:nvSpPr>
          <p:cNvPr id="58" name="Text Box 19"/>
          <p:cNvSpPr txBox="1">
            <a:spLocks noChangeArrowheads="1"/>
          </p:cNvSpPr>
          <p:nvPr/>
        </p:nvSpPr>
        <p:spPr bwMode="auto">
          <a:xfrm>
            <a:off x="1846783" y="5564505"/>
            <a:ext cx="792162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zh-CN" altLang="en-US" sz="2800" dirty="0">
                <a:latin typeface="黑体" pitchFamily="2" charset="-122"/>
                <a:ea typeface="黑体" pitchFamily="2" charset="-122"/>
              </a:rPr>
              <a:t>在同一平面内，不重合的两直线的位置关系有</a:t>
            </a:r>
            <a:r>
              <a:rPr lang="zh-CN" altLang="en-US" sz="2800" dirty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平行</a:t>
            </a:r>
            <a:r>
              <a:rPr lang="zh-CN" altLang="en-US" sz="2800" dirty="0">
                <a:latin typeface="黑体" pitchFamily="2" charset="-122"/>
                <a:ea typeface="黑体" pitchFamily="2" charset="-122"/>
              </a:rPr>
              <a:t>与</a:t>
            </a:r>
            <a:r>
              <a:rPr lang="zh-CN" altLang="en-US" sz="2800" dirty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相交</a:t>
            </a:r>
            <a:r>
              <a:rPr lang="zh-CN" altLang="en-US" sz="2800" dirty="0">
                <a:latin typeface="黑体" pitchFamily="2" charset="-122"/>
                <a:ea typeface="黑体" pitchFamily="2" charset="-122"/>
              </a:rPr>
              <a:t>两种</a:t>
            </a:r>
            <a:r>
              <a:rPr lang="en-US" altLang="zh-CN" sz="2800" dirty="0">
                <a:latin typeface="黑体" pitchFamily="2" charset="-122"/>
                <a:ea typeface="黑体" pitchFamily="2" charset="-122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68068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7" grpId="0"/>
      <p:bldP spid="5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9090" y="12036"/>
            <a:ext cx="21884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8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知识讲解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1" name="Rectangle 3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8" name="Rectangle 3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1" name="Rectangle 3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69" name="Rectangle 113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71" name="Rectangle 11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73" name="Rectangle 11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75" name="Rectangle 12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77" name="Rectangle 12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79" name="Rectangle 12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81" name="Rectangle 12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84" name="Rectangle 13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4" name="Rectangle 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7" name="Rectangle 1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9" name="Rectangle 1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8" name="Rectangle 1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40" name="Rectangle 1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42" name="Rectangle 2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3" name="Text Box 4"/>
          <p:cNvSpPr txBox="1">
            <a:spLocks noChangeArrowheads="1"/>
          </p:cNvSpPr>
          <p:nvPr/>
        </p:nvSpPr>
        <p:spPr bwMode="auto">
          <a:xfrm>
            <a:off x="911424" y="841873"/>
            <a:ext cx="64087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b="1" dirty="0" smtClean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二  平行</a:t>
            </a:r>
            <a:r>
              <a:rPr lang="zh-CN" altLang="en-US" sz="3200" b="1" dirty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线</a:t>
            </a:r>
            <a:r>
              <a:rPr lang="zh-CN" altLang="en-US" sz="3200" b="1" dirty="0" smtClean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的画法及基本事实</a:t>
            </a:r>
            <a:endParaRPr lang="zh-CN" altLang="zh-CN" sz="3200" b="1" dirty="0">
              <a:solidFill>
                <a:srgbClr val="C0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4" name="Text Box 6"/>
          <p:cNvSpPr txBox="1">
            <a:spLocks noChangeArrowheads="1"/>
          </p:cNvSpPr>
          <p:nvPr/>
        </p:nvSpPr>
        <p:spPr bwMode="auto">
          <a:xfrm>
            <a:off x="3394517" y="3150628"/>
            <a:ext cx="1847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en-US" altLang="zh-CN" sz="2800" i="1" dirty="0">
              <a:latin typeface="Times New Roman" panose="02020603050405020304" pitchFamily="18" charset="0"/>
              <a:ea typeface="黑体" pitchFamily="2" charset="-122"/>
            </a:endParaRPr>
          </a:p>
        </p:txBody>
      </p:sp>
      <p:sp>
        <p:nvSpPr>
          <p:cNvPr id="35" name="Line 19"/>
          <p:cNvSpPr>
            <a:spLocks noChangeShapeType="1"/>
          </p:cNvSpPr>
          <p:nvPr/>
        </p:nvSpPr>
        <p:spPr bwMode="auto">
          <a:xfrm>
            <a:off x="5280026" y="4475130"/>
            <a:ext cx="34290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6" name="Line 21"/>
          <p:cNvSpPr>
            <a:spLocks noChangeShapeType="1"/>
          </p:cNvSpPr>
          <p:nvPr/>
        </p:nvSpPr>
        <p:spPr bwMode="auto">
          <a:xfrm>
            <a:off x="5110163" y="3468208"/>
            <a:ext cx="4114800" cy="0"/>
          </a:xfrm>
          <a:prstGeom prst="line">
            <a:avLst/>
          </a:prstGeom>
          <a:noFill/>
          <a:ln w="38100">
            <a:solidFill>
              <a:schemeClr val="accent6">
                <a:lumMod val="75000"/>
              </a:schemeClr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7" name="Text Box 22"/>
          <p:cNvSpPr txBox="1">
            <a:spLocks noChangeArrowheads="1"/>
          </p:cNvSpPr>
          <p:nvPr/>
        </p:nvSpPr>
        <p:spPr bwMode="auto">
          <a:xfrm>
            <a:off x="9664392" y="2891428"/>
            <a:ext cx="142716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zh-CN" altLang="en-US" sz="2800" dirty="0">
                <a:latin typeface="Times New Roman" panose="02020603050405020304" pitchFamily="18" charset="0"/>
              </a:rPr>
              <a:t>（</a:t>
            </a:r>
            <a:r>
              <a:rPr lang="zh-CN" altLang="zh-CN" sz="2800" dirty="0">
                <a:latin typeface="Times New Roman" panose="02020603050405020304" pitchFamily="18" charset="0"/>
              </a:rPr>
              <a:t>1</a:t>
            </a:r>
            <a:r>
              <a:rPr lang="zh-CN" altLang="en-US" sz="2800" dirty="0">
                <a:latin typeface="Times New Roman" panose="02020603050405020304" pitchFamily="18" charset="0"/>
              </a:rPr>
              <a:t>）</a:t>
            </a:r>
            <a:r>
              <a:rPr lang="zh-CN" altLang="en-US" sz="2800" dirty="0">
                <a:latin typeface="黑体" pitchFamily="2" charset="-122"/>
                <a:ea typeface="黑体" pitchFamily="2" charset="-122"/>
              </a:rPr>
              <a:t>放</a:t>
            </a:r>
          </a:p>
        </p:txBody>
      </p:sp>
      <p:sp>
        <p:nvSpPr>
          <p:cNvPr id="39" name="Text Box 23"/>
          <p:cNvSpPr txBox="1">
            <a:spLocks noChangeArrowheads="1"/>
          </p:cNvSpPr>
          <p:nvPr/>
        </p:nvSpPr>
        <p:spPr bwMode="auto">
          <a:xfrm>
            <a:off x="9696400" y="3589715"/>
            <a:ext cx="142716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zh-CN" altLang="en-US" sz="2800" dirty="0">
                <a:latin typeface="Times New Roman" panose="02020603050405020304" pitchFamily="18" charset="0"/>
              </a:rPr>
              <a:t>（</a:t>
            </a:r>
            <a:r>
              <a:rPr lang="zh-CN" altLang="zh-CN" sz="2800" dirty="0">
                <a:latin typeface="Times New Roman" panose="02020603050405020304" pitchFamily="18" charset="0"/>
              </a:rPr>
              <a:t>2</a:t>
            </a:r>
            <a:r>
              <a:rPr lang="zh-CN" altLang="en-US" sz="2800" dirty="0">
                <a:latin typeface="Times New Roman" panose="02020603050405020304" pitchFamily="18" charset="0"/>
              </a:rPr>
              <a:t>）</a:t>
            </a:r>
            <a:r>
              <a:rPr lang="zh-CN" altLang="en-US" sz="2800" dirty="0">
                <a:latin typeface="黑体" pitchFamily="2" charset="-122"/>
                <a:ea typeface="黑体" pitchFamily="2" charset="-122"/>
              </a:rPr>
              <a:t>靠</a:t>
            </a:r>
          </a:p>
        </p:txBody>
      </p:sp>
      <p:sp>
        <p:nvSpPr>
          <p:cNvPr id="41" name="Text Box 24"/>
          <p:cNvSpPr txBox="1">
            <a:spLocks noChangeArrowheads="1"/>
          </p:cNvSpPr>
          <p:nvPr/>
        </p:nvSpPr>
        <p:spPr bwMode="auto">
          <a:xfrm>
            <a:off x="9709397" y="4365104"/>
            <a:ext cx="142716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zh-CN" altLang="en-US" sz="2800" dirty="0">
                <a:latin typeface="Times New Roman" panose="02020603050405020304" pitchFamily="18" charset="0"/>
              </a:rPr>
              <a:t>（</a:t>
            </a:r>
            <a:r>
              <a:rPr lang="zh-CN" altLang="zh-CN" sz="2800" dirty="0">
                <a:latin typeface="Times New Roman" panose="02020603050405020304" pitchFamily="18" charset="0"/>
              </a:rPr>
              <a:t>3</a:t>
            </a:r>
            <a:r>
              <a:rPr lang="zh-CN" altLang="en-US" sz="2800" dirty="0">
                <a:latin typeface="Times New Roman" panose="02020603050405020304" pitchFamily="18" charset="0"/>
              </a:rPr>
              <a:t>）</a:t>
            </a:r>
            <a:r>
              <a:rPr lang="zh-CN" altLang="en-US" sz="2800" dirty="0">
                <a:latin typeface="黑体" pitchFamily="2" charset="-122"/>
                <a:ea typeface="黑体" pitchFamily="2" charset="-122"/>
              </a:rPr>
              <a:t>推</a:t>
            </a:r>
          </a:p>
        </p:txBody>
      </p:sp>
      <p:sp>
        <p:nvSpPr>
          <p:cNvPr id="43" name="Text Box 25"/>
          <p:cNvSpPr txBox="1">
            <a:spLocks noChangeArrowheads="1"/>
          </p:cNvSpPr>
          <p:nvPr/>
        </p:nvSpPr>
        <p:spPr bwMode="auto">
          <a:xfrm>
            <a:off x="9696400" y="5085184"/>
            <a:ext cx="142716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zh-CN" altLang="en-US" sz="2800" dirty="0">
                <a:latin typeface="Times New Roman" panose="02020603050405020304" pitchFamily="18" charset="0"/>
              </a:rPr>
              <a:t>（</a:t>
            </a:r>
            <a:r>
              <a:rPr lang="zh-CN" altLang="zh-CN" sz="2800" dirty="0">
                <a:latin typeface="Times New Roman" panose="02020603050405020304" pitchFamily="18" charset="0"/>
              </a:rPr>
              <a:t>4</a:t>
            </a:r>
            <a:r>
              <a:rPr lang="zh-CN" altLang="en-US" sz="2800" dirty="0">
                <a:latin typeface="Times New Roman" panose="02020603050405020304" pitchFamily="18" charset="0"/>
              </a:rPr>
              <a:t>）</a:t>
            </a:r>
            <a:r>
              <a:rPr lang="zh-CN" altLang="en-US" sz="2800" dirty="0">
                <a:latin typeface="黑体" pitchFamily="2" charset="-122"/>
                <a:ea typeface="黑体" pitchFamily="2" charset="-122"/>
              </a:rPr>
              <a:t>画</a:t>
            </a:r>
          </a:p>
        </p:txBody>
      </p:sp>
      <p:sp>
        <p:nvSpPr>
          <p:cNvPr id="44" name="Rectangle 26"/>
          <p:cNvSpPr>
            <a:spLocks noChangeArrowheads="1"/>
          </p:cNvSpPr>
          <p:nvPr/>
        </p:nvSpPr>
        <p:spPr bwMode="auto">
          <a:xfrm rot="8110166">
            <a:off x="5865334" y="2580135"/>
            <a:ext cx="533400" cy="4495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 cap="sq">
            <a:solidFill>
              <a:schemeClr val="tx1"/>
            </a:solidFill>
            <a:bevel/>
          </a:ln>
        </p:spPr>
        <p:txBody>
          <a:bodyPr rot="10800000" wrap="none" anchor="ctr"/>
          <a:lstStyle/>
          <a:p>
            <a:endParaRPr lang="zh-CN" altLang="en-US"/>
          </a:p>
        </p:txBody>
      </p:sp>
      <p:pic>
        <p:nvPicPr>
          <p:cNvPr id="45" name="Picture 2" descr="C:\Documents and Settings\jx5073\桌面\6856f3cbf0b08fe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00000">
            <a:off x="6589335" y="3339175"/>
            <a:ext cx="2322422" cy="2322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矩形 4"/>
              <p:cNvSpPr/>
              <p:nvPr/>
            </p:nvSpPr>
            <p:spPr>
              <a:xfrm>
                <a:off x="1618538" y="1816185"/>
                <a:ext cx="9013965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zh-CN" sz="2800" b="1" dirty="0"/>
                  <a:t>如图，用直尺和三角尺过点</a:t>
                </a:r>
                <a14:m>
                  <m:oMath xmlns:m="http://schemas.openxmlformats.org/officeDocument/2006/math">
                    <m:r>
                      <a:rPr lang="en-US" altLang="zh-CN" sz="2800" b="1" i="1" dirty="0" smtClean="0">
                        <a:latin typeface="Cambria Math"/>
                      </a:rPr>
                      <m:t>𝑩</m:t>
                    </m:r>
                  </m:oMath>
                </a14:m>
                <a:r>
                  <a:rPr lang="zh-CN" altLang="en-US" sz="2800" b="1" dirty="0" smtClean="0"/>
                  <a:t>和点</a:t>
                </a:r>
                <a:r>
                  <a:rPr lang="en-US" altLang="zh-CN" sz="2800" b="1" i="1" dirty="0" smtClean="0"/>
                  <a:t>C</a:t>
                </a:r>
                <a:r>
                  <a:rPr lang="zh-CN" altLang="zh-CN" sz="2800" b="1" dirty="0" smtClean="0"/>
                  <a:t>画</a:t>
                </a:r>
                <a:r>
                  <a:rPr lang="zh-CN" altLang="zh-CN" sz="2800" b="1" dirty="0"/>
                  <a:t>直线</a:t>
                </a:r>
                <a14:m>
                  <m:oMath xmlns:m="http://schemas.openxmlformats.org/officeDocument/2006/math">
                    <m:r>
                      <a:rPr lang="en-US" altLang="zh-CN" sz="2800" b="1" i="1" dirty="0" smtClean="0">
                        <a:latin typeface="Cambria Math"/>
                      </a:rPr>
                      <m:t>𝒂</m:t>
                    </m:r>
                  </m:oMath>
                </a14:m>
                <a:r>
                  <a:rPr lang="zh-CN" altLang="zh-CN" sz="2800" b="1" dirty="0"/>
                  <a:t>的平行线，能画几条？试试看</a:t>
                </a:r>
                <a:r>
                  <a:rPr lang="en-US" altLang="zh-CN" sz="2800" b="1" dirty="0"/>
                  <a:t>.</a:t>
                </a:r>
                <a:endParaRPr lang="zh-CN" altLang="zh-CN" sz="2800" b="1" dirty="0"/>
              </a:p>
            </p:txBody>
          </p:sp>
        </mc:Choice>
        <mc:Fallback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8538" y="1816185"/>
                <a:ext cx="9013965" cy="954107"/>
              </a:xfrm>
              <a:prstGeom prst="rect">
                <a:avLst/>
              </a:prstGeom>
              <a:blipFill rotWithShape="1">
                <a:blip r:embed="rId3"/>
                <a:stretch>
                  <a:fillRect l="-1421" t="-8333" b="-173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6" name="图片 4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677" y="3150628"/>
            <a:ext cx="2257075" cy="1324502"/>
          </a:xfrm>
          <a:prstGeom prst="rect">
            <a:avLst/>
          </a:prstGeom>
        </p:spPr>
      </p:pic>
      <p:sp>
        <p:nvSpPr>
          <p:cNvPr id="47" name="Text Box 22"/>
          <p:cNvSpPr txBox="1">
            <a:spLocks noChangeArrowheads="1"/>
          </p:cNvSpPr>
          <p:nvPr/>
        </p:nvSpPr>
        <p:spPr bwMode="auto">
          <a:xfrm>
            <a:off x="1753375" y="4828035"/>
            <a:ext cx="215956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zh-CN" altLang="en-US" sz="2800" dirty="0" smtClean="0">
                <a:solidFill>
                  <a:srgbClr val="C00000"/>
                </a:solidFill>
                <a:latin typeface="黑体" pitchFamily="2" charset="-122"/>
                <a:ea typeface="黑体" pitchFamily="2" charset="-122"/>
              </a:rPr>
              <a:t>只能画一条</a:t>
            </a:r>
            <a:r>
              <a:rPr lang="en-US" altLang="zh-CN" sz="2800" dirty="0" smtClean="0">
                <a:solidFill>
                  <a:srgbClr val="C00000"/>
                </a:solidFill>
                <a:latin typeface="黑体" pitchFamily="2" charset="-122"/>
                <a:ea typeface="黑体" pitchFamily="2" charset="-122"/>
              </a:rPr>
              <a:t>.</a:t>
            </a:r>
            <a:endParaRPr lang="zh-CN" altLang="en-US" sz="2800" dirty="0">
              <a:solidFill>
                <a:srgbClr val="C00000"/>
              </a:solidFill>
              <a:latin typeface="黑体" pitchFamily="2" charset="-122"/>
              <a:ea typeface="黑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14350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1.48148E-6 L -0.08347 -0.14884 " pathEditMode="relative" rAng="0" ptsTypes="AA">
                                      <p:cBhvr>
                                        <p:cTn id="41" dur="3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80" y="-7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/>
      <p:bldP spid="39" grpId="0"/>
      <p:bldP spid="41" grpId="0"/>
      <p:bldP spid="43" grpId="0"/>
      <p:bldP spid="44" grpId="0" bldLvl="0" animBg="1"/>
      <p:bldP spid="4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9090" y="12036"/>
            <a:ext cx="21884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8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知识讲解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1" name="Rectangle 3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8" name="Rectangle 3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1" name="Rectangle 3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69" name="Rectangle 113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71" name="Rectangle 11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73" name="Rectangle 11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75" name="Rectangle 12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77" name="Rectangle 12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79" name="Rectangle 12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81" name="Rectangle 12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84" name="Rectangle 13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4" name="Rectangle 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7" name="Rectangle 1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9" name="Rectangle 1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8" name="Rectangle 1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40" name="Rectangle 1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42" name="Rectangle 2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343472" y="1772816"/>
            <a:ext cx="73981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b="1" dirty="0" smtClean="0"/>
              <a:t>从</a:t>
            </a:r>
            <a:r>
              <a:rPr lang="zh-CN" altLang="en-US" sz="2800" b="1" dirty="0" smtClean="0"/>
              <a:t>上面的</a:t>
            </a:r>
            <a:r>
              <a:rPr lang="zh-CN" altLang="zh-CN" sz="2800" b="1" dirty="0" smtClean="0"/>
              <a:t>作图</a:t>
            </a:r>
            <a:r>
              <a:rPr lang="zh-CN" altLang="zh-CN" sz="2800" b="1" dirty="0"/>
              <a:t>中，我们可以得到怎样的事实？</a:t>
            </a:r>
          </a:p>
        </p:txBody>
      </p:sp>
      <p:sp>
        <p:nvSpPr>
          <p:cNvPr id="33" name="Text Box 18"/>
          <p:cNvSpPr txBox="1">
            <a:spLocks noChangeArrowheads="1"/>
          </p:cNvSpPr>
          <p:nvPr/>
        </p:nvSpPr>
        <p:spPr bwMode="auto">
          <a:xfrm>
            <a:off x="1562878" y="2852936"/>
            <a:ext cx="8755063" cy="10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70" tIns="46990" rIns="90170" bIns="469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zh-CN" altLang="en-US" sz="2800" dirty="0" smtClean="0">
                <a:solidFill>
                  <a:srgbClr val="C00000"/>
                </a:solidFill>
                <a:latin typeface="黑体" pitchFamily="2" charset="-122"/>
                <a:ea typeface="黑体" pitchFamily="2" charset="-122"/>
              </a:rPr>
              <a:t>平行线</a:t>
            </a:r>
            <a:r>
              <a:rPr lang="zh-CN" altLang="en-US" sz="2800" dirty="0" smtClean="0">
                <a:solidFill>
                  <a:srgbClr val="C00000"/>
                </a:solidFill>
                <a:latin typeface="黑体" pitchFamily="2" charset="-122"/>
                <a:ea typeface="黑体" pitchFamily="2" charset="-122"/>
              </a:rPr>
              <a:t>的基本事实</a:t>
            </a:r>
            <a:r>
              <a:rPr lang="zh-CN" altLang="en-US" sz="2800" dirty="0" smtClean="0">
                <a:solidFill>
                  <a:srgbClr val="C00000"/>
                </a:solidFill>
                <a:latin typeface="黑体" pitchFamily="2" charset="-122"/>
                <a:ea typeface="黑体" pitchFamily="2" charset="-122"/>
              </a:rPr>
              <a:t>：</a:t>
            </a:r>
            <a:endParaRPr lang="en-US" altLang="zh-CN" sz="2800" dirty="0" smtClean="0">
              <a:solidFill>
                <a:srgbClr val="C00000"/>
              </a:solidFill>
              <a:latin typeface="黑体" pitchFamily="2" charset="-122"/>
              <a:ea typeface="黑体" pitchFamily="2" charset="-122"/>
            </a:endParaRP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zh-CN" altLang="en-US" sz="2800" dirty="0" smtClean="0">
                <a:latin typeface="黑体" pitchFamily="2" charset="-122"/>
                <a:ea typeface="黑体" pitchFamily="2" charset="-122"/>
              </a:rPr>
              <a:t>经过</a:t>
            </a:r>
            <a:r>
              <a:rPr lang="zh-CN" altLang="en-US" sz="2800" dirty="0">
                <a:latin typeface="黑体" pitchFamily="2" charset="-122"/>
                <a:ea typeface="黑体" pitchFamily="2" charset="-122"/>
              </a:rPr>
              <a:t>直线外一点，</a:t>
            </a:r>
            <a:r>
              <a:rPr lang="zh-CN" altLang="en-US" sz="2800" dirty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有且只有</a:t>
            </a:r>
            <a:r>
              <a:rPr lang="zh-CN" altLang="en-US" sz="2800" dirty="0">
                <a:latin typeface="黑体" pitchFamily="2" charset="-122"/>
                <a:ea typeface="黑体" pitchFamily="2" charset="-122"/>
              </a:rPr>
              <a:t>一条</a:t>
            </a:r>
            <a:r>
              <a:rPr lang="zh-CN" altLang="en-US" sz="2800" dirty="0">
                <a:latin typeface="黑体" pitchFamily="2" charset="-122"/>
                <a:ea typeface="黑体" pitchFamily="2" charset="-122"/>
              </a:rPr>
              <a:t>直线平行于这条直线</a:t>
            </a:r>
            <a:r>
              <a:rPr lang="en-US" altLang="zh-CN" sz="2800" dirty="0" smtClean="0">
                <a:latin typeface="黑体" pitchFamily="2" charset="-122"/>
                <a:ea typeface="黑体" pitchFamily="2" charset="-122"/>
              </a:rPr>
              <a:t>.</a:t>
            </a:r>
            <a:endParaRPr lang="en-US" altLang="zh-CN" sz="2800" dirty="0">
              <a:latin typeface="黑体" pitchFamily="2" charset="-122"/>
              <a:ea typeface="黑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03166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bldLvl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9090" y="12036"/>
            <a:ext cx="21884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8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知识讲解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1" name="Rectangle 3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8" name="Rectangle 3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1" name="Rectangle 3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69" name="Rectangle 113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71" name="Rectangle 11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73" name="Rectangle 11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75" name="Rectangle 12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77" name="Rectangle 12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79" name="Rectangle 12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81" name="Rectangle 12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84" name="Rectangle 13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4" name="Rectangle 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7" name="Rectangle 1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9" name="Rectangle 1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8" name="Rectangle 1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40" name="Rectangle 1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42" name="Rectangle 2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2" name="Text Box 4"/>
          <p:cNvSpPr txBox="1">
            <a:spLocks noChangeArrowheads="1"/>
          </p:cNvSpPr>
          <p:nvPr/>
        </p:nvSpPr>
        <p:spPr bwMode="auto">
          <a:xfrm>
            <a:off x="911424" y="841873"/>
            <a:ext cx="64087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b="1" dirty="0" smtClean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三  平行</a:t>
            </a:r>
            <a:r>
              <a:rPr lang="zh-CN" altLang="en-US" sz="3200" b="1" dirty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线</a:t>
            </a:r>
            <a:r>
              <a:rPr lang="zh-CN" altLang="en-US" sz="3200" b="1" dirty="0" smtClean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的基本性质</a:t>
            </a:r>
            <a:endParaRPr lang="zh-CN" altLang="zh-CN" sz="3200" b="1" dirty="0">
              <a:solidFill>
                <a:srgbClr val="C0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3" name="Text Box 4"/>
          <p:cNvSpPr txBox="1">
            <a:spLocks noChangeArrowheads="1"/>
          </p:cNvSpPr>
          <p:nvPr/>
        </p:nvSpPr>
        <p:spPr bwMode="auto">
          <a:xfrm>
            <a:off x="1813123" y="3670325"/>
            <a:ext cx="2671762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dirty="0">
                <a:latin typeface="Times New Roman" panose="02020603050405020304" pitchFamily="18" charset="0"/>
                <a:ea typeface="黑体" pitchFamily="2" charset="-122"/>
              </a:rPr>
              <a:t>几何语言表达：</a:t>
            </a:r>
          </a:p>
        </p:txBody>
      </p:sp>
      <p:grpSp>
        <p:nvGrpSpPr>
          <p:cNvPr id="34" name="Group 7"/>
          <p:cNvGrpSpPr/>
          <p:nvPr/>
        </p:nvGrpSpPr>
        <p:grpSpPr bwMode="auto">
          <a:xfrm>
            <a:off x="8583488" y="1986124"/>
            <a:ext cx="1905000" cy="3112333"/>
            <a:chOff x="0" y="48"/>
            <a:chExt cx="1200" cy="1114"/>
          </a:xfrm>
        </p:grpSpPr>
        <p:grpSp>
          <p:nvGrpSpPr>
            <p:cNvPr id="35" name="Group 8"/>
            <p:cNvGrpSpPr/>
            <p:nvPr/>
          </p:nvGrpSpPr>
          <p:grpSpPr bwMode="auto">
            <a:xfrm>
              <a:off x="0" y="288"/>
              <a:ext cx="864" cy="874"/>
              <a:chOff x="0" y="0"/>
              <a:chExt cx="864" cy="874"/>
            </a:xfrm>
          </p:grpSpPr>
          <p:sp>
            <p:nvSpPr>
              <p:cNvPr id="41" name="Line 9"/>
              <p:cNvSpPr>
                <a:spLocks noChangeShapeType="1"/>
              </p:cNvSpPr>
              <p:nvPr/>
            </p:nvSpPr>
            <p:spPr bwMode="auto">
              <a:xfrm flipH="1">
                <a:off x="0" y="0"/>
                <a:ext cx="240" cy="86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3" name="Line 10"/>
              <p:cNvSpPr>
                <a:spLocks noChangeShapeType="1"/>
              </p:cNvSpPr>
              <p:nvPr/>
            </p:nvSpPr>
            <p:spPr bwMode="auto">
              <a:xfrm flipH="1">
                <a:off x="624" y="0"/>
                <a:ext cx="240" cy="86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" name="Line 11"/>
              <p:cNvSpPr>
                <a:spLocks noChangeShapeType="1"/>
              </p:cNvSpPr>
              <p:nvPr/>
            </p:nvSpPr>
            <p:spPr bwMode="auto">
              <a:xfrm flipH="1">
                <a:off x="336" y="10"/>
                <a:ext cx="240" cy="864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36" name="Oval 12"/>
            <p:cNvSpPr>
              <a:spLocks noChangeArrowheads="1"/>
            </p:cNvSpPr>
            <p:nvPr/>
          </p:nvSpPr>
          <p:spPr bwMode="auto">
            <a:xfrm>
              <a:off x="336" y="48"/>
              <a:ext cx="528" cy="288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lIns="90170" tIns="46990" rIns="90170" bIns="46990" anchor="ctr"/>
            <a:lstStyle/>
            <a:p>
              <a:pPr algn="ctr"/>
              <a:r>
                <a:rPr lang="en-US" altLang="zh-CN" sz="2400" i="1">
                  <a:solidFill>
                    <a:srgbClr val="FF0000"/>
                  </a:solidFill>
                  <a:latin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37" name="Oval 13"/>
            <p:cNvSpPr>
              <a:spLocks noChangeArrowheads="1"/>
            </p:cNvSpPr>
            <p:nvPr/>
          </p:nvSpPr>
          <p:spPr bwMode="auto">
            <a:xfrm>
              <a:off x="672" y="48"/>
              <a:ext cx="528" cy="288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lIns="90170" tIns="46990" rIns="90170" bIns="46990" anchor="ctr"/>
            <a:lstStyle/>
            <a:p>
              <a:pPr algn="ctr"/>
              <a:r>
                <a:rPr lang="en-US" altLang="zh-CN" sz="2400" i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39" name="Oval 14"/>
            <p:cNvSpPr>
              <a:spLocks noChangeArrowheads="1"/>
            </p:cNvSpPr>
            <p:nvPr/>
          </p:nvSpPr>
          <p:spPr bwMode="auto">
            <a:xfrm>
              <a:off x="0" y="48"/>
              <a:ext cx="528" cy="288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lIns="90170" tIns="46990" rIns="90170" bIns="46990" anchor="ctr"/>
            <a:lstStyle/>
            <a:p>
              <a:pPr algn="ctr"/>
              <a:r>
                <a:rPr lang="en-US" altLang="zh-CN" sz="2400" i="1">
                  <a:solidFill>
                    <a:srgbClr val="FF0000"/>
                  </a:solidFill>
                  <a:latin typeface="Times New Roman" panose="02020603050405020304" pitchFamily="18" charset="0"/>
                </a:rPr>
                <a:t>a</a:t>
              </a:r>
            </a:p>
          </p:txBody>
        </p:sp>
      </p:grpSp>
      <p:sp>
        <p:nvSpPr>
          <p:cNvPr id="45" name="Text Box 29"/>
          <p:cNvSpPr txBox="1">
            <a:spLocks noChangeArrowheads="1"/>
          </p:cNvSpPr>
          <p:nvPr/>
        </p:nvSpPr>
        <p:spPr bwMode="auto">
          <a:xfrm>
            <a:off x="1849517" y="2243057"/>
            <a:ext cx="5724252" cy="112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120000"/>
              </a:lnSpc>
              <a:spcBef>
                <a:spcPct val="50000"/>
              </a:spcBef>
            </a:pPr>
            <a:r>
              <a:rPr lang="zh-CN" altLang="en-US" sz="2800" dirty="0">
                <a:latin typeface="黑体" pitchFamily="2" charset="-122"/>
                <a:ea typeface="黑体" pitchFamily="2" charset="-122"/>
              </a:rPr>
              <a:t>如果</a:t>
            </a:r>
            <a:r>
              <a:rPr lang="zh-CN" altLang="en-US" sz="2800" dirty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两条</a:t>
            </a:r>
            <a:r>
              <a:rPr lang="zh-CN" altLang="en-US" sz="2800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直线</a:t>
            </a:r>
            <a:r>
              <a:rPr lang="zh-CN" altLang="en-US" sz="2800" dirty="0" smtClean="0">
                <a:latin typeface="黑体" pitchFamily="2" charset="-122"/>
                <a:ea typeface="黑体" pitchFamily="2" charset="-122"/>
              </a:rPr>
              <a:t>和</a:t>
            </a:r>
            <a:r>
              <a:rPr lang="zh-CN" altLang="en-US" sz="2800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第三</a:t>
            </a:r>
            <a:r>
              <a:rPr lang="zh-CN" altLang="en-US" sz="2800" dirty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条直线平行</a:t>
            </a:r>
            <a:r>
              <a:rPr lang="zh-CN" altLang="en-US" sz="2800" dirty="0">
                <a:latin typeface="黑体" pitchFamily="2" charset="-122"/>
                <a:ea typeface="黑体" pitchFamily="2" charset="-122"/>
              </a:rPr>
              <a:t>，那么这两条</a:t>
            </a:r>
            <a:r>
              <a:rPr lang="zh-CN" altLang="en-US" sz="2800" dirty="0" smtClean="0">
                <a:latin typeface="黑体" pitchFamily="2" charset="-122"/>
                <a:ea typeface="黑体" pitchFamily="2" charset="-122"/>
              </a:rPr>
              <a:t>直线</a:t>
            </a:r>
            <a:r>
              <a:rPr lang="zh-CN" altLang="en-US" sz="2800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平行</a:t>
            </a:r>
            <a:r>
              <a:rPr lang="en-US" altLang="zh-CN" sz="2800" dirty="0">
                <a:latin typeface="黑体" pitchFamily="2" charset="-122"/>
                <a:ea typeface="黑体" pitchFamily="2" charset="-122"/>
              </a:rPr>
              <a:t>.</a:t>
            </a:r>
          </a:p>
        </p:txBody>
      </p:sp>
      <p:sp>
        <p:nvSpPr>
          <p:cNvPr id="46" name="Text Box 30"/>
          <p:cNvSpPr txBox="1">
            <a:spLocks noChangeArrowheads="1"/>
          </p:cNvSpPr>
          <p:nvPr/>
        </p:nvSpPr>
        <p:spPr bwMode="auto">
          <a:xfrm>
            <a:off x="1803756" y="4207217"/>
            <a:ext cx="6419215" cy="2030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因为</a:t>
            </a:r>
            <a:r>
              <a:rPr lang="en-US" altLang="zh-CN" sz="28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a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//</a:t>
            </a:r>
            <a:r>
              <a:rPr lang="en-US" altLang="zh-CN" sz="28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, </a:t>
            </a:r>
            <a:r>
              <a:rPr lang="en-US" altLang="zh-CN" sz="28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//</a:t>
            </a:r>
            <a:r>
              <a:rPr lang="en-US" altLang="zh-CN" sz="28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b</a:t>
            </a:r>
            <a:r>
              <a:rPr lang="en-US" altLang="zh-CN" sz="2800" dirty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(</a:t>
            </a:r>
            <a:r>
              <a:rPr lang="zh-CN" altLang="en-US" sz="2800" dirty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已知）</a:t>
            </a:r>
            <a:r>
              <a:rPr lang="zh-CN" altLang="en-US" sz="2800" dirty="0">
                <a:solidFill>
                  <a:srgbClr val="FF0000"/>
                </a:solidFill>
                <a:latin typeface="黑体" pitchFamily="2" charset="-122"/>
                <a:ea typeface="黑体" pitchFamily="2" charset="-122"/>
                <a:sym typeface="Symbol" pitchFamily="18" charset="2"/>
              </a:rPr>
              <a:t> </a:t>
            </a:r>
            <a:r>
              <a:rPr lang="zh-CN" altLang="en-US" sz="2400" dirty="0">
                <a:solidFill>
                  <a:srgbClr val="FF0000"/>
                </a:solidFill>
                <a:latin typeface="黑体" pitchFamily="2" charset="-122"/>
                <a:ea typeface="黑体" pitchFamily="2" charset="-122"/>
                <a:sym typeface="Symbol" pitchFamily="18" charset="2"/>
              </a:rPr>
              <a:t>             </a:t>
            </a: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sym typeface="Symbol" pitchFamily="18" charset="2"/>
              </a:rPr>
              <a:t>所以</a:t>
            </a:r>
            <a:r>
              <a:rPr lang="en-US" altLang="zh-CN" sz="2800" i="1" dirty="0">
                <a:solidFill>
                  <a:srgbClr val="FF0000"/>
                </a:solidFill>
                <a:latin typeface="Times New Roman" panose="02020603050405020304" pitchFamily="18" charset="0"/>
                <a:sym typeface="Symbol" pitchFamily="18" charset="2"/>
              </a:rPr>
              <a:t>a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sym typeface="Symbol" pitchFamily="18" charset="2"/>
              </a:rPr>
              <a:t>//</a:t>
            </a:r>
            <a:r>
              <a:rPr lang="en-US" altLang="zh-CN" sz="2800" i="1" dirty="0">
                <a:solidFill>
                  <a:srgbClr val="FF0000"/>
                </a:solidFill>
                <a:latin typeface="Times New Roman" panose="02020603050405020304" pitchFamily="18" charset="0"/>
                <a:sym typeface="Symbol" pitchFamily="18" charset="2"/>
              </a:rPr>
              <a:t>b</a:t>
            </a:r>
            <a:r>
              <a:rPr lang="en-US" altLang="zh-CN" sz="2800" dirty="0">
                <a:solidFill>
                  <a:srgbClr val="FF0000"/>
                </a:solidFill>
                <a:latin typeface="黑体" pitchFamily="2" charset="-122"/>
                <a:ea typeface="黑体" pitchFamily="2" charset="-122"/>
                <a:sym typeface="Symbol" pitchFamily="18" charset="2"/>
              </a:rPr>
              <a:t>(</a:t>
            </a:r>
            <a:r>
              <a:rPr lang="zh-CN" altLang="en-US" sz="2800" dirty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如果两条直线都和第三条直线平行，那么这两条直线也互相平行</a:t>
            </a:r>
            <a:r>
              <a:rPr lang="zh-CN" altLang="en-US" sz="2800" dirty="0">
                <a:solidFill>
                  <a:srgbClr val="FF0000"/>
                </a:solidFill>
                <a:latin typeface="黑体" pitchFamily="2" charset="-122"/>
                <a:ea typeface="黑体" pitchFamily="2" charset="-122"/>
                <a:sym typeface="Symbol" pitchFamily="18" charset="2"/>
              </a:rPr>
              <a:t>）</a:t>
            </a:r>
            <a:r>
              <a:rPr lang="en-US" altLang="zh-CN" sz="2800" dirty="0">
                <a:solidFill>
                  <a:srgbClr val="FF0000"/>
                </a:solidFill>
                <a:latin typeface="黑体" pitchFamily="2" charset="-122"/>
                <a:ea typeface="黑体" pitchFamily="2" charset="-122"/>
                <a:sym typeface="Symbol" pitchFamily="18" charset="2"/>
              </a:rPr>
              <a:t>.</a:t>
            </a:r>
            <a:endParaRPr lang="zh-CN" altLang="en-US" sz="2800" dirty="0">
              <a:solidFill>
                <a:srgbClr val="FF0000"/>
              </a:solidFill>
              <a:latin typeface="黑体" pitchFamily="2" charset="-122"/>
              <a:ea typeface="黑体" pitchFamily="2" charset="-122"/>
              <a:sym typeface="Symbol" pitchFamily="18" charset="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775162" y="1556792"/>
            <a:ext cx="87133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400" b="1" dirty="0"/>
              <a:t>如图，直线</a:t>
            </a:r>
            <a:r>
              <a:rPr lang="en-US" altLang="zh-CN" sz="2400" b="1" i="1" dirty="0"/>
              <a:t>a</a:t>
            </a:r>
            <a:r>
              <a:rPr lang="zh-CN" altLang="zh-CN" sz="2400" b="1" dirty="0"/>
              <a:t>∥</a:t>
            </a:r>
            <a:r>
              <a:rPr lang="en-US" altLang="zh-CN" sz="2400" b="1" i="1" dirty="0"/>
              <a:t>c</a:t>
            </a:r>
            <a:r>
              <a:rPr lang="zh-CN" altLang="zh-CN" sz="2400" b="1" dirty="0"/>
              <a:t>，</a:t>
            </a:r>
            <a:r>
              <a:rPr lang="en-US" altLang="zh-CN" sz="2400" b="1" i="1" dirty="0"/>
              <a:t>b</a:t>
            </a:r>
            <a:r>
              <a:rPr lang="zh-CN" altLang="zh-CN" sz="2400" b="1" dirty="0"/>
              <a:t>∥</a:t>
            </a:r>
            <a:r>
              <a:rPr lang="en-US" altLang="zh-CN" sz="2400" b="1" i="1" dirty="0"/>
              <a:t>c</a:t>
            </a:r>
            <a:r>
              <a:rPr lang="zh-CN" altLang="zh-CN" sz="2400" b="1" dirty="0"/>
              <a:t>，那么直线</a:t>
            </a:r>
            <a:r>
              <a:rPr lang="en-US" altLang="zh-CN" sz="2400" b="1" i="1" dirty="0"/>
              <a:t>a</a:t>
            </a:r>
            <a:r>
              <a:rPr lang="zh-CN" altLang="zh-CN" sz="2400" b="1" dirty="0"/>
              <a:t>与</a:t>
            </a:r>
            <a:r>
              <a:rPr lang="en-US" altLang="zh-CN" sz="2400" b="1" i="1" dirty="0"/>
              <a:t>b</a:t>
            </a:r>
            <a:r>
              <a:rPr lang="zh-CN" altLang="zh-CN" sz="2400" b="1" dirty="0"/>
              <a:t>有怎样的位置关系？ </a:t>
            </a:r>
          </a:p>
        </p:txBody>
      </p:sp>
    </p:spTree>
    <p:extLst>
      <p:ext uri="{BB962C8B-B14F-4D97-AF65-F5344CB8AC3E}">
        <p14:creationId xmlns:p14="http://schemas.microsoft.com/office/powerpoint/2010/main" val="2716974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45" grpId="0"/>
      <p:bldP spid="46" grpId="0" bldLvl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730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187308_1"/>
  <p:tag name="KSO_WM_SLIDE_TYPE" val="title"/>
  <p:tag name="KSO_WM_SLIDE_SUBTYPE" val="pureTxt"/>
  <p:tag name="KSO_WM_SLIDE_ITEM_CNT" val="2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  <p:tag name="KSO_WM_TEMPLATE_THUMBS_INDEX" val="1、2、3、6、8、10、11、12、15"/>
  <p:tag name="KSO_WM_SLIDE_MODEL_TYPE" val="cover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730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20187308"/>
  <p:tag name="KSO_WM_TEMPLATE_THUMBS_INDEX" val="1、2、3、6、8、10、11、12、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730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730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20187308"/>
  <p:tag name="KSO_WM_TEMPLATE_THUMBS_INDEX" val="1、2、3、6、8、10、11、12、1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730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730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20187308"/>
  <p:tag name="KSO_WM_TEMPLATE_THUMBS_INDEX" val="1、2、3、6、8、10、11、12、15"/>
</p:tagLst>
</file>

<file path=ppt/theme/theme1.xml><?xml version="1.0" encoding="utf-8"?>
<a:theme xmlns:a="http://schemas.openxmlformats.org/drawingml/2006/main" name="Crayons">
  <a:themeElements>
    <a:clrScheme name="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Crayons">
      <a:majorFont>
        <a:latin typeface="Comic Sans MS"/>
        <a:ea typeface="宋体"/>
        <a:cs typeface=""/>
      </a:majorFont>
      <a:minorFont>
        <a:latin typeface="Comic Sans MS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2019空白演示文档">
      <a:dk1>
        <a:srgbClr val="000000"/>
      </a:dk1>
      <a:lt1>
        <a:srgbClr val="FFFFFF"/>
      </a:lt1>
      <a:dk2>
        <a:srgbClr val="E6E4E4"/>
      </a:dk2>
      <a:lt2>
        <a:srgbClr val="FFFFFF"/>
      </a:lt2>
      <a:accent1>
        <a:srgbClr val="477DEA"/>
      </a:accent1>
      <a:accent2>
        <a:srgbClr val="9B9B9B"/>
      </a:accent2>
      <a:accent3>
        <a:srgbClr val="F3B745"/>
      </a:accent3>
      <a:accent4>
        <a:srgbClr val="477EE7"/>
      </a:accent4>
      <a:accent5>
        <a:srgbClr val="4BA151"/>
      </a:accent5>
      <a:accent6>
        <a:srgbClr val="E9403C"/>
      </a:accent6>
      <a:hlink>
        <a:srgbClr val="0563C1"/>
      </a:hlink>
      <a:folHlink>
        <a:srgbClr val="954D72"/>
      </a:folHlink>
    </a:clrScheme>
    <a:fontScheme name="2019空白演示文档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​​">
  <a:themeElements>
    <a:clrScheme name="2019空白演示文档">
      <a:dk1>
        <a:srgbClr val="000000"/>
      </a:dk1>
      <a:lt1>
        <a:srgbClr val="FFFFFF"/>
      </a:lt1>
      <a:dk2>
        <a:srgbClr val="E6E4E4"/>
      </a:dk2>
      <a:lt2>
        <a:srgbClr val="FFFFFF"/>
      </a:lt2>
      <a:accent1>
        <a:srgbClr val="477DEA"/>
      </a:accent1>
      <a:accent2>
        <a:srgbClr val="9B9B9B"/>
      </a:accent2>
      <a:accent3>
        <a:srgbClr val="F3B745"/>
      </a:accent3>
      <a:accent4>
        <a:srgbClr val="477EE7"/>
      </a:accent4>
      <a:accent5>
        <a:srgbClr val="4BA151"/>
      </a:accent5>
      <a:accent6>
        <a:srgbClr val="E9403C"/>
      </a:accent6>
      <a:hlink>
        <a:srgbClr val="0563C1"/>
      </a:hlink>
      <a:folHlink>
        <a:srgbClr val="954D72"/>
      </a:folHlink>
    </a:clrScheme>
    <a:fontScheme name="2019空白演示文档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主题​​">
  <a:themeElements>
    <a:clrScheme name="2019空白演示文档">
      <a:dk1>
        <a:srgbClr val="000000"/>
      </a:dk1>
      <a:lt1>
        <a:srgbClr val="FFFFFF"/>
      </a:lt1>
      <a:dk2>
        <a:srgbClr val="E6E4E4"/>
      </a:dk2>
      <a:lt2>
        <a:srgbClr val="FFFFFF"/>
      </a:lt2>
      <a:accent1>
        <a:srgbClr val="477DEA"/>
      </a:accent1>
      <a:accent2>
        <a:srgbClr val="9B9B9B"/>
      </a:accent2>
      <a:accent3>
        <a:srgbClr val="F3B745"/>
      </a:accent3>
      <a:accent4>
        <a:srgbClr val="477EE7"/>
      </a:accent4>
      <a:accent5>
        <a:srgbClr val="4BA151"/>
      </a:accent5>
      <a:accent6>
        <a:srgbClr val="E9403C"/>
      </a:accent6>
      <a:hlink>
        <a:srgbClr val="0563C1"/>
      </a:hlink>
      <a:folHlink>
        <a:srgbClr val="954D72"/>
      </a:folHlink>
    </a:clrScheme>
    <a:fontScheme name="2019空白演示文档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3660</TotalTime>
  <Words>865</Words>
  <Application>Microsoft Office PowerPoint</Application>
  <PresentationFormat>自定义</PresentationFormat>
  <Paragraphs>111</Paragraphs>
  <Slides>14</Slides>
  <Notes>3</Notes>
  <HiddenSlides>0</HiddenSlides>
  <MMClips>0</MMClips>
  <ScaleCrop>false</ScaleCrop>
  <HeadingPairs>
    <vt:vector size="6" baseType="variant">
      <vt:variant>
        <vt:lpstr>主题</vt:lpstr>
      </vt:variant>
      <vt:variant>
        <vt:i4>4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9" baseType="lpstr">
      <vt:lpstr>Crayons</vt:lpstr>
      <vt:lpstr>Office 主题​​</vt:lpstr>
      <vt:lpstr>1_Office 主题​​</vt:lpstr>
      <vt:lpstr>2_Office 主题​​</vt:lpstr>
      <vt:lpstr>MathType 6.0 Equation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j</cp:lastModifiedBy>
  <cp:revision>339</cp:revision>
  <dcterms:created xsi:type="dcterms:W3CDTF">2020-03-21T08:46:00Z</dcterms:created>
  <dcterms:modified xsi:type="dcterms:W3CDTF">2020-10-30T10:47:55Z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2052-11.1.0.9584</vt:lpwstr>
  </property>
</Properties>
</file>