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8"/>
  </p:notesMasterIdLst>
  <p:sldIdLst>
    <p:sldId id="256" r:id="rId2"/>
    <p:sldId id="262" r:id="rId3"/>
    <p:sldId id="263" r:id="rId4"/>
    <p:sldId id="264" r:id="rId5"/>
    <p:sldId id="265" r:id="rId6"/>
    <p:sldId id="258" r:id="rId7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F2FC"/>
    <a:srgbClr val="F9F9FB"/>
    <a:srgbClr val="FFFFFF"/>
    <a:srgbClr val="FFC000"/>
    <a:srgbClr val="FF99CB"/>
    <a:srgbClr val="FFFF00"/>
    <a:srgbClr val="F4D63F"/>
    <a:srgbClr val="94D0F2"/>
    <a:srgbClr val="98D4F6"/>
    <a:srgbClr val="BAE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 autoAdjust="0"/>
    <p:restoredTop sz="96387" autoAdjust="0"/>
  </p:normalViewPr>
  <p:slideViewPr>
    <p:cSldViewPr snapToGrid="0">
      <p:cViewPr>
        <p:scale>
          <a:sx n="75" d="100"/>
          <a:sy n="75" d="100"/>
        </p:scale>
        <p:origin x="738" y="1248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2DFCC-8F02-43B7-BFC6-3239159828B3}" type="datetimeFigureOut">
              <a:rPr lang="zh-CN" altLang="en-US" smtClean="0"/>
              <a:t>2019/12/11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C2584-029D-47E8-B176-6B43D212F9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86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2C595BC-D4B5-42D1-A858-345D883950CD}" type="slidenum">
              <a:rPr lang="zh-CN" altLang="en-US"/>
              <a:pPr eaLnBrk="1" hangingPunct="1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27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" y="0"/>
            <a:ext cx="9141273" cy="5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4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1" y="-1"/>
            <a:ext cx="9157448" cy="5143500"/>
            <a:chOff x="-1" y="-1"/>
            <a:chExt cx="1220993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-1"/>
              <a:ext cx="12204700" cy="6858000"/>
            </a:xfrm>
            <a:prstGeom prst="rect">
              <a:avLst/>
            </a:prstGeom>
            <a:solidFill>
              <a:srgbClr val="D4F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0" y="6476999"/>
              <a:ext cx="12206514" cy="381000"/>
            </a:xfrm>
            <a:prstGeom prst="rect">
              <a:avLst/>
            </a:prstGeom>
            <a:solidFill>
              <a:srgbClr val="FCF3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7" name="组合 6"/>
            <p:cNvGrpSpPr/>
            <p:nvPr userDrawn="1"/>
          </p:nvGrpSpPr>
          <p:grpSpPr>
            <a:xfrm>
              <a:off x="-1" y="0"/>
              <a:ext cx="12201525" cy="342987"/>
              <a:chOff x="0" y="1"/>
              <a:chExt cx="11899968" cy="334510"/>
            </a:xfrm>
          </p:grpSpPr>
          <p:pic>
            <p:nvPicPr>
              <p:cNvPr id="14" name="图片 13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23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46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070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093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117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140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163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187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210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234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257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280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304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327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351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4374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8397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2421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444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468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44920" y="1"/>
                <a:ext cx="555048" cy="334510"/>
              </a:xfrm>
              <a:prstGeom prst="rect">
                <a:avLst/>
              </a:prstGeom>
            </p:spPr>
          </p:pic>
        </p:grpSp>
        <p:grpSp>
          <p:nvGrpSpPr>
            <p:cNvPr id="8" name="组合 7"/>
            <p:cNvGrpSpPr/>
            <p:nvPr userDrawn="1"/>
          </p:nvGrpSpPr>
          <p:grpSpPr>
            <a:xfrm>
              <a:off x="0" y="6536530"/>
              <a:ext cx="12209929" cy="261937"/>
              <a:chOff x="0" y="6529386"/>
              <a:chExt cx="12903200" cy="261937"/>
            </a:xfrm>
          </p:grpSpPr>
          <p:cxnSp>
            <p:nvCxnSpPr>
              <p:cNvPr id="10" name="直接连接符 9"/>
              <p:cNvCxnSpPr/>
              <p:nvPr userDrawn="1"/>
            </p:nvCxnSpPr>
            <p:spPr>
              <a:xfrm>
                <a:off x="0" y="6529386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 userDrawn="1"/>
            </p:nvCxnSpPr>
            <p:spPr>
              <a:xfrm>
                <a:off x="0" y="6616698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 userDrawn="1"/>
            </p:nvCxnSpPr>
            <p:spPr>
              <a:xfrm>
                <a:off x="0" y="6704010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 userDrawn="1"/>
            </p:nvCxnSpPr>
            <p:spPr>
              <a:xfrm>
                <a:off x="0" y="6791323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38734">
              <a:off x="10604653" y="5580360"/>
              <a:ext cx="1480535" cy="854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7325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63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ACBBE-328E-4301-B362-79675D326533}" type="datetimeFigureOut">
              <a:rPr lang="zh-CN" altLang="en-US"/>
              <a:pPr>
                <a:defRPr/>
              </a:pPr>
              <a:t>2019/12/11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01E189-8690-4B03-B6CB-BA99CFEDC2A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2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比较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D41466-0F5C-4403-9AA8-B0837947B5C7}" type="datetimeFigureOut">
              <a:rPr lang="zh-CN" altLang="en-US"/>
              <a:pPr>
                <a:defRPr/>
              </a:pPr>
              <a:t>2019/12/11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FD7A30-A1B6-44DD-A75F-E810CF2BB25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364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3AE540-2909-4023-BFA7-1319E9A037E6}" type="datetimeFigureOut">
              <a:rPr lang="zh-CN" altLang="en-US"/>
              <a:pPr>
                <a:defRPr/>
              </a:pPr>
              <a:t>2019/12/11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614235-A81C-4542-84AC-C3D6BA2254D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754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E8BC7-408D-470B-8887-7F6ACC00AE76}" type="datetime1">
              <a:rPr lang="en-US" altLang="zh-CN"/>
              <a:pPr>
                <a:defRPr/>
              </a:pPr>
              <a:t>12/11/2019</a:t>
            </a:fld>
            <a:endParaRPr lang="zh-CN" altLang="zh-CN" sz="135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D1DBEF-E1C8-4003-B26A-194AFBF4576D}" type="slidenum">
              <a:rPr lang="zh-CN" altLang="zh-CN"/>
              <a:pPr/>
              <a:t>‹#›</a:t>
            </a:fld>
            <a:endParaRPr lang="zh-CN" altLang="zh-CN" sz="135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4087468"/>
      </p:ext>
    </p:extLst>
  </p:cSld>
  <p:clrMapOvr>
    <a:masterClrMapping/>
  </p:clrMapOvr>
  <p:transition>
    <p:fad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73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2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71600" y="1016763"/>
            <a:ext cx="52006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1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把下面这些   </a:t>
            </a:r>
            <a:r>
              <a:rPr lang="zh-CN" altLang="en-US" sz="21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</a:t>
            </a:r>
            <a:r>
              <a:rPr lang="en-US" altLang="zh-CN" sz="21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1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个摆一盘，摆一摆。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05754" y="2753698"/>
            <a:ext cx="2286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摆</a:t>
            </a: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3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盘，正好摆完。</a:t>
            </a:r>
            <a:endParaRPr lang="en-US" altLang="zh-CN" sz="200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6</a:t>
            </a: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÷</a:t>
            </a: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2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＝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3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(</a:t>
            </a: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盘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)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706104" y="2753698"/>
            <a:ext cx="31432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摆</a:t>
            </a: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3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盘，还剩</a:t>
            </a: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1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个。</a:t>
            </a:r>
            <a:endParaRPr lang="en-US" altLang="zh-CN" sz="200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7</a:t>
            </a: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÷</a:t>
            </a: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2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＝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3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(</a:t>
            </a: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盘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)……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1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(</a:t>
            </a: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个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)</a:t>
            </a:r>
            <a:endParaRPr lang="en-US" altLang="zh-CN" sz="2000" dirty="0">
              <a:solidFill>
                <a:schemeClr val="bg2">
                  <a:lumMod val="10000"/>
                </a:schemeClr>
              </a:solidFill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5578" y="3576280"/>
            <a:ext cx="492443" cy="1006886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</a:t>
            </a:r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余数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592" y="1075757"/>
            <a:ext cx="337265" cy="33726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507665" y="1518382"/>
            <a:ext cx="6128670" cy="1240265"/>
            <a:chOff x="1772048" y="1170037"/>
            <a:chExt cx="5192266" cy="105076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048" y="1170037"/>
              <a:ext cx="337265" cy="33726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631" y="1170037"/>
              <a:ext cx="337265" cy="33726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214" y="1170037"/>
              <a:ext cx="337265" cy="33726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797" y="1170037"/>
              <a:ext cx="337265" cy="33726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380" y="1170037"/>
              <a:ext cx="337265" cy="33726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4963" y="1170037"/>
              <a:ext cx="337265" cy="33726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546" y="1170037"/>
              <a:ext cx="337265" cy="33726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129" y="1170037"/>
              <a:ext cx="337265" cy="33726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8712" y="1170037"/>
              <a:ext cx="337265" cy="337265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3295" y="1170037"/>
              <a:ext cx="337265" cy="337265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7878" y="1170037"/>
              <a:ext cx="337265" cy="337265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461" y="1170037"/>
              <a:ext cx="337265" cy="337265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7049" y="1170037"/>
              <a:ext cx="337265" cy="337265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1787837" y="1759589"/>
              <a:ext cx="642952" cy="461212"/>
              <a:chOff x="452580" y="1804219"/>
              <a:chExt cx="642952" cy="461212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580" y="1972851"/>
                <a:ext cx="642952" cy="292580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11952">
                <a:off x="574313" y="1804219"/>
                <a:ext cx="337265" cy="337265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02664">
                <a:off x="679376" y="1893791"/>
                <a:ext cx="337265" cy="337265"/>
              </a:xfrm>
              <a:prstGeom prst="rect">
                <a:avLst/>
              </a:prstGeom>
            </p:spPr>
          </p:pic>
        </p:grpSp>
        <p:grpSp>
          <p:nvGrpSpPr>
            <p:cNvPr id="28" name="组合 27"/>
            <p:cNvGrpSpPr/>
            <p:nvPr/>
          </p:nvGrpSpPr>
          <p:grpSpPr>
            <a:xfrm>
              <a:off x="2581214" y="1759589"/>
              <a:ext cx="642952" cy="461212"/>
              <a:chOff x="452580" y="1804219"/>
              <a:chExt cx="642952" cy="461212"/>
            </a:xfrm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580" y="1972851"/>
                <a:ext cx="642952" cy="292580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11952">
                <a:off x="574313" y="1804219"/>
                <a:ext cx="337265" cy="337265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02664">
                <a:off x="679376" y="1893791"/>
                <a:ext cx="337265" cy="337265"/>
              </a:xfrm>
              <a:prstGeom prst="rect">
                <a:avLst/>
              </a:prstGeom>
            </p:spPr>
          </p:pic>
        </p:grpSp>
        <p:grpSp>
          <p:nvGrpSpPr>
            <p:cNvPr id="32" name="组合 31"/>
            <p:cNvGrpSpPr/>
            <p:nvPr/>
          </p:nvGrpSpPr>
          <p:grpSpPr>
            <a:xfrm>
              <a:off x="3406169" y="1759589"/>
              <a:ext cx="642952" cy="461212"/>
              <a:chOff x="452580" y="1804219"/>
              <a:chExt cx="642952" cy="461212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580" y="1972851"/>
                <a:ext cx="642952" cy="292580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11952">
                <a:off x="574313" y="1804219"/>
                <a:ext cx="337265" cy="337265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02664">
                <a:off x="679376" y="1893791"/>
                <a:ext cx="337265" cy="337265"/>
              </a:xfrm>
              <a:prstGeom prst="rect">
                <a:avLst/>
              </a:prstGeom>
            </p:spPr>
          </p:pic>
        </p:grpSp>
        <p:grpSp>
          <p:nvGrpSpPr>
            <p:cNvPr id="36" name="组合 35"/>
            <p:cNvGrpSpPr/>
            <p:nvPr/>
          </p:nvGrpSpPr>
          <p:grpSpPr>
            <a:xfrm>
              <a:off x="4224499" y="1759589"/>
              <a:ext cx="642952" cy="461212"/>
              <a:chOff x="452580" y="1804219"/>
              <a:chExt cx="642952" cy="461212"/>
            </a:xfrm>
          </p:grpSpPr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580" y="1972851"/>
                <a:ext cx="642952" cy="292580"/>
              </a:xfrm>
              <a:prstGeom prst="rect">
                <a:avLst/>
              </a:prstGeom>
            </p:spPr>
          </p:pic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11952">
                <a:off x="574313" y="1804219"/>
                <a:ext cx="337265" cy="33726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02664">
                <a:off x="679376" y="1893791"/>
                <a:ext cx="337265" cy="337265"/>
              </a:xfrm>
              <a:prstGeom prst="rect">
                <a:avLst/>
              </a:prstGeom>
            </p:spPr>
          </p:pic>
        </p:grpSp>
        <p:grpSp>
          <p:nvGrpSpPr>
            <p:cNvPr id="40" name="组合 39"/>
            <p:cNvGrpSpPr/>
            <p:nvPr/>
          </p:nvGrpSpPr>
          <p:grpSpPr>
            <a:xfrm>
              <a:off x="5024501" y="1759589"/>
              <a:ext cx="642952" cy="461212"/>
              <a:chOff x="452580" y="1804219"/>
              <a:chExt cx="642952" cy="461212"/>
            </a:xfrm>
          </p:grpSpPr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580" y="1972851"/>
                <a:ext cx="642952" cy="292580"/>
              </a:xfrm>
              <a:prstGeom prst="rect">
                <a:avLst/>
              </a:prstGeom>
            </p:spPr>
          </p:pic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11952">
                <a:off x="574313" y="1804219"/>
                <a:ext cx="337265" cy="337265"/>
              </a:xfrm>
              <a:prstGeom prst="rect">
                <a:avLst/>
              </a:prstGeom>
            </p:spPr>
          </p:pic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02664">
                <a:off x="679376" y="1893791"/>
                <a:ext cx="337265" cy="337265"/>
              </a:xfrm>
              <a:prstGeom prst="rect">
                <a:avLst/>
              </a:prstGeom>
            </p:spPr>
          </p:pic>
        </p:grpSp>
        <p:grpSp>
          <p:nvGrpSpPr>
            <p:cNvPr id="44" name="组合 43"/>
            <p:cNvGrpSpPr/>
            <p:nvPr/>
          </p:nvGrpSpPr>
          <p:grpSpPr>
            <a:xfrm>
              <a:off x="5817878" y="1759589"/>
              <a:ext cx="642952" cy="461212"/>
              <a:chOff x="452580" y="1804219"/>
              <a:chExt cx="642952" cy="461212"/>
            </a:xfrm>
          </p:grpSpPr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580" y="1972851"/>
                <a:ext cx="642952" cy="292580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11952">
                <a:off x="574313" y="1804219"/>
                <a:ext cx="337265" cy="337265"/>
              </a:xfrm>
              <a:prstGeom prst="rect">
                <a:avLst/>
              </a:prstGeom>
            </p:spPr>
          </p:pic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02664">
                <a:off x="679376" y="1893791"/>
                <a:ext cx="337265" cy="337265"/>
              </a:xfrm>
              <a:prstGeom prst="rect">
                <a:avLst/>
              </a:prstGeom>
            </p:spPr>
          </p:pic>
        </p:grp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9308" y="1814720"/>
              <a:ext cx="337265" cy="337265"/>
            </a:xfrm>
            <a:prstGeom prst="rect">
              <a:avLst/>
            </a:prstGeom>
          </p:spPr>
        </p:pic>
        <p:sp>
          <p:nvSpPr>
            <p:cNvPr id="6" name="下箭头 5"/>
            <p:cNvSpPr/>
            <p:nvPr/>
          </p:nvSpPr>
          <p:spPr>
            <a:xfrm>
              <a:off x="2800350" y="1532860"/>
              <a:ext cx="185447" cy="206460"/>
            </a:xfrm>
            <a:prstGeom prst="down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下箭头 49"/>
            <p:cNvSpPr/>
            <p:nvPr/>
          </p:nvSpPr>
          <p:spPr>
            <a:xfrm>
              <a:off x="5675307" y="1532860"/>
              <a:ext cx="185447" cy="206460"/>
            </a:xfrm>
            <a:prstGeom prst="down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939263" y="3743608"/>
            <a:ext cx="3407422" cy="975122"/>
            <a:chOff x="1939263" y="3743608"/>
            <a:chExt cx="3407422" cy="97512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39263" y="3769214"/>
              <a:ext cx="868821" cy="859936"/>
            </a:xfrm>
            <a:prstGeom prst="rect">
              <a:avLst/>
            </a:prstGeom>
          </p:spPr>
        </p:pic>
        <p:grpSp>
          <p:nvGrpSpPr>
            <p:cNvPr id="49" name="组合 48"/>
            <p:cNvGrpSpPr/>
            <p:nvPr/>
          </p:nvGrpSpPr>
          <p:grpSpPr>
            <a:xfrm>
              <a:off x="3032840" y="3743608"/>
              <a:ext cx="2313845" cy="975122"/>
              <a:chOff x="3032840" y="3743608"/>
              <a:chExt cx="2313845" cy="975122"/>
            </a:xfrm>
          </p:grpSpPr>
          <p:sp>
            <p:nvSpPr>
              <p:cNvPr id="3080" name="AutoShape 4"/>
              <p:cNvSpPr>
                <a:spLocks noChangeArrowheads="1"/>
              </p:cNvSpPr>
              <p:nvPr/>
            </p:nvSpPr>
            <p:spPr bwMode="auto">
              <a:xfrm rot="201323">
                <a:off x="3032840" y="3743608"/>
                <a:ext cx="2313845" cy="975122"/>
              </a:xfrm>
              <a:prstGeom prst="cloudCallout">
                <a:avLst>
                  <a:gd name="adj1" fmla="val -64788"/>
                  <a:gd name="adj2" fmla="val 10212"/>
                </a:avLst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kumimoji="1" lang="zh-CN" altLang="en-US" sz="2100" dirty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3402780" y="3798026"/>
                <a:ext cx="1758532" cy="835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kumimoji="1" lang="zh-CN" altLang="en-US" sz="2000" dirty="0">
                    <a:solidFill>
                      <a:schemeClr val="bg2">
                        <a:lumMod val="10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余数表示分完剩余的部分。</a:t>
                </a: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385349" y="535782"/>
            <a:ext cx="1552575" cy="428625"/>
            <a:chOff x="-166688" y="2270548"/>
            <a:chExt cx="1552575" cy="428625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0994" y="2277530"/>
              <a:ext cx="1511366" cy="402325"/>
            </a:xfrm>
            <a:prstGeom prst="rect">
              <a:avLst/>
            </a:prstGeom>
          </p:spPr>
        </p:pic>
        <p:sp>
          <p:nvSpPr>
            <p:cNvPr id="55" name="副标题 2"/>
            <p:cNvSpPr txBox="1">
              <a:spLocks/>
            </p:cNvSpPr>
            <p:nvPr/>
          </p:nvSpPr>
          <p:spPr>
            <a:xfrm>
              <a:off x="-166688" y="2270548"/>
              <a:ext cx="1552575" cy="428625"/>
            </a:xfrm>
            <a:prstGeom prst="rect">
              <a:avLst/>
            </a:prstGeom>
          </p:spPr>
          <p:txBody>
            <a:bodyPr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22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探究</a:t>
              </a:r>
              <a:r>
                <a:rPr lang="zh-CN" altLang="en-US" sz="2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新知</a:t>
              </a:r>
              <a:endParaRPr lang="zh-CN" altLang="en-US" sz="2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cxnSp>
        <p:nvCxnSpPr>
          <p:cNvPr id="56" name="直接连接符 55"/>
          <p:cNvCxnSpPr/>
          <p:nvPr/>
        </p:nvCxnSpPr>
        <p:spPr>
          <a:xfrm flipV="1">
            <a:off x="4304856" y="1432262"/>
            <a:ext cx="0" cy="2244468"/>
          </a:xfrm>
          <a:prstGeom prst="line">
            <a:avLst/>
          </a:prstGeom>
          <a:ln w="127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35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9320" y="1176100"/>
            <a:ext cx="4669844" cy="322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9"/>
          <p:cNvSpPr txBox="1">
            <a:spLocks noChangeArrowheads="1"/>
          </p:cNvSpPr>
          <p:nvPr/>
        </p:nvSpPr>
        <p:spPr bwMode="auto">
          <a:xfrm>
            <a:off x="969328" y="971389"/>
            <a:ext cx="285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_GB2312"/>
              </a:rPr>
              <a:t>用小棒摆正方形。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85349" y="535782"/>
            <a:ext cx="1552575" cy="428625"/>
            <a:chOff x="-166688" y="2270548"/>
            <a:chExt cx="1552575" cy="42862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0994" y="2277530"/>
              <a:ext cx="1511366" cy="402325"/>
            </a:xfrm>
            <a:prstGeom prst="rect">
              <a:avLst/>
            </a:prstGeom>
          </p:spPr>
        </p:pic>
        <p:sp>
          <p:nvSpPr>
            <p:cNvPr id="7" name="副标题 2"/>
            <p:cNvSpPr txBox="1">
              <a:spLocks/>
            </p:cNvSpPr>
            <p:nvPr/>
          </p:nvSpPr>
          <p:spPr>
            <a:xfrm>
              <a:off x="-166688" y="2270548"/>
              <a:ext cx="1552575" cy="428625"/>
            </a:xfrm>
            <a:prstGeom prst="rect">
              <a:avLst/>
            </a:prstGeom>
          </p:spPr>
          <p:txBody>
            <a:bodyPr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22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探究</a:t>
              </a:r>
              <a:r>
                <a:rPr lang="zh-CN" altLang="en-US" sz="2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新知</a:t>
              </a:r>
              <a:endParaRPr lang="zh-CN" altLang="en-US" sz="2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484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6"/>
          <p:cNvSpPr txBox="1">
            <a:spLocks noChangeArrowheads="1"/>
          </p:cNvSpPr>
          <p:nvPr/>
        </p:nvSpPr>
        <p:spPr bwMode="auto">
          <a:xfrm>
            <a:off x="1386094" y="1167607"/>
            <a:ext cx="742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根</a:t>
            </a:r>
            <a:endParaRPr lang="en-US" altLang="zh-CN" sz="240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 Box 36"/>
          <p:cNvSpPr txBox="1">
            <a:spLocks noChangeArrowheads="1"/>
          </p:cNvSpPr>
          <p:nvPr/>
        </p:nvSpPr>
        <p:spPr bwMode="auto">
          <a:xfrm>
            <a:off x="1386094" y="1843281"/>
            <a:ext cx="742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24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根</a:t>
            </a:r>
            <a:endParaRPr lang="en-US" altLang="zh-CN" sz="240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1386094" y="2557055"/>
            <a:ext cx="9951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根</a:t>
            </a:r>
            <a:endParaRPr lang="en-US" altLang="zh-CN" sz="240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1386094" y="3270829"/>
            <a:ext cx="9951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4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根</a:t>
            </a:r>
            <a:endParaRPr lang="en-US" altLang="zh-CN" sz="240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558343" y="1167607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÷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endParaRPr lang="en-US" altLang="zh-CN" sz="2400" dirty="0">
              <a:solidFill>
                <a:schemeClr val="bg2">
                  <a:lumMod val="10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58343" y="1843281"/>
            <a:ext cx="37251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9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÷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4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＝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2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+mj-ea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+mj-ea"/>
                <a:cs typeface="Times New Roman" panose="02020603050405020304" pitchFamily="18" charset="0"/>
              </a:rPr>
              <a:t>)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……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1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(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根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)</a:t>
            </a:r>
            <a:endParaRPr lang="en-US" altLang="zh-CN" sz="2400" dirty="0">
              <a:solidFill>
                <a:schemeClr val="bg2">
                  <a:lumMod val="10000"/>
                </a:schemeClr>
              </a:solidFill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58342" y="2557055"/>
            <a:ext cx="37967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10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÷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4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＝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2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+mj-ea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+mj-ea"/>
                <a:cs typeface="Times New Roman" panose="02020603050405020304" pitchFamily="18" charset="0"/>
              </a:rPr>
              <a:t>)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……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2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(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根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)</a:t>
            </a:r>
            <a:endParaRPr lang="en-US" altLang="zh-CN" sz="2400" dirty="0">
              <a:solidFill>
                <a:schemeClr val="bg2">
                  <a:lumMod val="10000"/>
                </a:schemeClr>
              </a:solidFill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58342" y="3270829"/>
            <a:ext cx="37967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11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÷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4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＝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2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+mj-ea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+mj-ea"/>
                <a:cs typeface="Times New Roman" panose="02020603050405020304" pitchFamily="18" charset="0"/>
              </a:rPr>
              <a:t>)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……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3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(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根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)</a:t>
            </a:r>
            <a:endParaRPr lang="en-US" altLang="zh-CN" sz="2400" dirty="0">
              <a:solidFill>
                <a:schemeClr val="bg2">
                  <a:lumMod val="10000"/>
                </a:schemeClr>
              </a:solidFill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1386094" y="3984605"/>
            <a:ext cx="9951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24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根</a:t>
            </a:r>
            <a:endParaRPr lang="en-US" altLang="zh-CN" sz="240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558343" y="4046568"/>
            <a:ext cx="3028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12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÷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4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＝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3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(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个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)</a:t>
            </a:r>
            <a:endParaRPr lang="en-US" altLang="zh-CN" sz="2400" dirty="0">
              <a:solidFill>
                <a:schemeClr val="bg2">
                  <a:lumMod val="10000"/>
                </a:schemeClr>
              </a:solidFill>
              <a:latin typeface="+mj-ea"/>
              <a:ea typeface="+mj-ea"/>
              <a:cs typeface="Times New Roman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261980" y="1126613"/>
            <a:ext cx="1363041" cy="574309"/>
            <a:chOff x="2612744" y="688860"/>
            <a:chExt cx="1363041" cy="574309"/>
          </a:xfrm>
        </p:grpSpPr>
        <p:grpSp>
          <p:nvGrpSpPr>
            <p:cNvPr id="7" name="组合 6"/>
            <p:cNvGrpSpPr/>
            <p:nvPr/>
          </p:nvGrpSpPr>
          <p:grpSpPr>
            <a:xfrm>
              <a:off x="2612744" y="688860"/>
              <a:ext cx="569864" cy="574309"/>
              <a:chOff x="2620326" y="1340885"/>
              <a:chExt cx="762479" cy="768426"/>
            </a:xfrm>
          </p:grpSpPr>
          <p:sp>
            <p:nvSpPr>
              <p:cNvPr id="2" name="圆柱形 1"/>
              <p:cNvSpPr/>
              <p:nvPr/>
            </p:nvSpPr>
            <p:spPr>
              <a:xfrm flipV="1">
                <a:off x="3322321" y="1392556"/>
                <a:ext cx="60484" cy="662940"/>
              </a:xfrm>
              <a:prstGeom prst="can">
                <a:avLst>
                  <a:gd name="adj" fmla="val 67411"/>
                </a:avLst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圆柱形 14"/>
              <p:cNvSpPr/>
              <p:nvPr/>
            </p:nvSpPr>
            <p:spPr>
              <a:xfrm flipV="1">
                <a:off x="2620326" y="1392556"/>
                <a:ext cx="60484" cy="662940"/>
              </a:xfrm>
              <a:prstGeom prst="can">
                <a:avLst>
                  <a:gd name="adj" fmla="val 67411"/>
                </a:avLst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圆柱形 15"/>
              <p:cNvSpPr/>
              <p:nvPr/>
            </p:nvSpPr>
            <p:spPr>
              <a:xfrm rot="16200000">
                <a:off x="2972514" y="1039657"/>
                <a:ext cx="60484" cy="662940"/>
              </a:xfrm>
              <a:prstGeom prst="can">
                <a:avLst>
                  <a:gd name="adj" fmla="val 67411"/>
                </a:avLst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圆柱形 16"/>
              <p:cNvSpPr/>
              <p:nvPr/>
            </p:nvSpPr>
            <p:spPr>
              <a:xfrm rot="16200000">
                <a:off x="2972514" y="1747599"/>
                <a:ext cx="60484" cy="662940"/>
              </a:xfrm>
              <a:prstGeom prst="can">
                <a:avLst>
                  <a:gd name="adj" fmla="val 67411"/>
                </a:avLst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3405921" y="688860"/>
              <a:ext cx="569864" cy="574309"/>
              <a:chOff x="2620326" y="1340885"/>
              <a:chExt cx="762479" cy="768426"/>
            </a:xfrm>
          </p:grpSpPr>
          <p:sp>
            <p:nvSpPr>
              <p:cNvPr id="20" name="圆柱形 19"/>
              <p:cNvSpPr/>
              <p:nvPr/>
            </p:nvSpPr>
            <p:spPr>
              <a:xfrm flipV="1">
                <a:off x="3322321" y="1392556"/>
                <a:ext cx="60484" cy="662940"/>
              </a:xfrm>
              <a:prstGeom prst="can">
                <a:avLst>
                  <a:gd name="adj" fmla="val 67411"/>
                </a:avLst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圆柱形 20"/>
              <p:cNvSpPr/>
              <p:nvPr/>
            </p:nvSpPr>
            <p:spPr>
              <a:xfrm flipV="1">
                <a:off x="2620326" y="1392556"/>
                <a:ext cx="60484" cy="662940"/>
              </a:xfrm>
              <a:prstGeom prst="can">
                <a:avLst>
                  <a:gd name="adj" fmla="val 67411"/>
                </a:avLst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圆柱形 21"/>
              <p:cNvSpPr/>
              <p:nvPr/>
            </p:nvSpPr>
            <p:spPr>
              <a:xfrm rot="16200000">
                <a:off x="2972514" y="1039657"/>
                <a:ext cx="60484" cy="662940"/>
              </a:xfrm>
              <a:prstGeom prst="can">
                <a:avLst>
                  <a:gd name="adj" fmla="val 67411"/>
                </a:avLst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圆柱形 22"/>
              <p:cNvSpPr/>
              <p:nvPr/>
            </p:nvSpPr>
            <p:spPr>
              <a:xfrm rot="16200000">
                <a:off x="2972514" y="1747599"/>
                <a:ext cx="60484" cy="662940"/>
              </a:xfrm>
              <a:prstGeom prst="can">
                <a:avLst>
                  <a:gd name="adj" fmla="val 67411"/>
                </a:avLst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2256563" y="1810622"/>
            <a:ext cx="1363041" cy="574309"/>
            <a:chOff x="2607327" y="1459914"/>
            <a:chExt cx="1363041" cy="574309"/>
          </a:xfrm>
        </p:grpSpPr>
        <p:grpSp>
          <p:nvGrpSpPr>
            <p:cNvPr id="24" name="组合 23"/>
            <p:cNvGrpSpPr/>
            <p:nvPr/>
          </p:nvGrpSpPr>
          <p:grpSpPr>
            <a:xfrm>
              <a:off x="2607327" y="1459914"/>
              <a:ext cx="569864" cy="574309"/>
              <a:chOff x="2620326" y="1340885"/>
              <a:chExt cx="762479" cy="768426"/>
            </a:xfrm>
          </p:grpSpPr>
          <p:sp>
            <p:nvSpPr>
              <p:cNvPr id="25" name="圆柱形 24"/>
              <p:cNvSpPr/>
              <p:nvPr/>
            </p:nvSpPr>
            <p:spPr>
              <a:xfrm flipV="1">
                <a:off x="3322321" y="1392556"/>
                <a:ext cx="60484" cy="662940"/>
              </a:xfrm>
              <a:prstGeom prst="can">
                <a:avLst>
                  <a:gd name="adj" fmla="val 67411"/>
                </a:avLst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圆柱形 25"/>
              <p:cNvSpPr/>
              <p:nvPr/>
            </p:nvSpPr>
            <p:spPr>
              <a:xfrm flipV="1">
                <a:off x="2620326" y="1392556"/>
                <a:ext cx="60484" cy="662940"/>
              </a:xfrm>
              <a:prstGeom prst="can">
                <a:avLst>
                  <a:gd name="adj" fmla="val 67411"/>
                </a:avLst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圆柱形 26"/>
              <p:cNvSpPr/>
              <p:nvPr/>
            </p:nvSpPr>
            <p:spPr>
              <a:xfrm rot="16200000">
                <a:off x="2972514" y="1039657"/>
                <a:ext cx="60484" cy="662940"/>
              </a:xfrm>
              <a:prstGeom prst="can">
                <a:avLst>
                  <a:gd name="adj" fmla="val 67411"/>
                </a:avLst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圆柱形 27"/>
              <p:cNvSpPr/>
              <p:nvPr/>
            </p:nvSpPr>
            <p:spPr>
              <a:xfrm rot="16200000">
                <a:off x="2972514" y="1747599"/>
                <a:ext cx="60484" cy="662940"/>
              </a:xfrm>
              <a:prstGeom prst="can">
                <a:avLst>
                  <a:gd name="adj" fmla="val 67411"/>
                </a:avLst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400504" y="1459914"/>
              <a:ext cx="569864" cy="574309"/>
              <a:chOff x="2620326" y="1340885"/>
              <a:chExt cx="762479" cy="768426"/>
            </a:xfrm>
          </p:grpSpPr>
          <p:sp>
            <p:nvSpPr>
              <p:cNvPr id="30" name="圆柱形 29"/>
              <p:cNvSpPr/>
              <p:nvPr/>
            </p:nvSpPr>
            <p:spPr>
              <a:xfrm flipV="1">
                <a:off x="3322321" y="1392556"/>
                <a:ext cx="60484" cy="662940"/>
              </a:xfrm>
              <a:prstGeom prst="can">
                <a:avLst>
                  <a:gd name="adj" fmla="val 67411"/>
                </a:avLst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圆柱形 30"/>
              <p:cNvSpPr/>
              <p:nvPr/>
            </p:nvSpPr>
            <p:spPr>
              <a:xfrm flipV="1">
                <a:off x="2620326" y="1392556"/>
                <a:ext cx="60484" cy="662940"/>
              </a:xfrm>
              <a:prstGeom prst="can">
                <a:avLst>
                  <a:gd name="adj" fmla="val 67411"/>
                </a:avLst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圆柱形 31"/>
              <p:cNvSpPr/>
              <p:nvPr/>
            </p:nvSpPr>
            <p:spPr>
              <a:xfrm rot="16200000">
                <a:off x="2972514" y="1039657"/>
                <a:ext cx="60484" cy="662940"/>
              </a:xfrm>
              <a:prstGeom prst="can">
                <a:avLst>
                  <a:gd name="adj" fmla="val 67411"/>
                </a:avLst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圆柱形 32"/>
              <p:cNvSpPr/>
              <p:nvPr/>
            </p:nvSpPr>
            <p:spPr>
              <a:xfrm rot="16200000">
                <a:off x="2972514" y="1747599"/>
                <a:ext cx="60484" cy="662940"/>
              </a:xfrm>
              <a:prstGeom prst="can">
                <a:avLst>
                  <a:gd name="adj" fmla="val 67411"/>
                </a:avLst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2256563" y="2532731"/>
            <a:ext cx="1363041" cy="574309"/>
            <a:chOff x="2607327" y="2249742"/>
            <a:chExt cx="1363041" cy="574309"/>
          </a:xfrm>
        </p:grpSpPr>
        <p:grpSp>
          <p:nvGrpSpPr>
            <p:cNvPr id="34" name="组合 33"/>
            <p:cNvGrpSpPr/>
            <p:nvPr/>
          </p:nvGrpSpPr>
          <p:grpSpPr>
            <a:xfrm>
              <a:off x="2607327" y="2249742"/>
              <a:ext cx="569864" cy="574309"/>
              <a:chOff x="2620326" y="1340885"/>
              <a:chExt cx="762479" cy="768426"/>
            </a:xfrm>
          </p:grpSpPr>
          <p:sp>
            <p:nvSpPr>
              <p:cNvPr id="35" name="圆柱形 34"/>
              <p:cNvSpPr/>
              <p:nvPr/>
            </p:nvSpPr>
            <p:spPr>
              <a:xfrm flipV="1">
                <a:off x="3322321" y="1392556"/>
                <a:ext cx="60484" cy="662940"/>
              </a:xfrm>
              <a:prstGeom prst="can">
                <a:avLst>
                  <a:gd name="adj" fmla="val 67411"/>
                </a:avLst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圆柱形 35"/>
              <p:cNvSpPr/>
              <p:nvPr/>
            </p:nvSpPr>
            <p:spPr>
              <a:xfrm flipV="1">
                <a:off x="2620326" y="1392556"/>
                <a:ext cx="60484" cy="662940"/>
              </a:xfrm>
              <a:prstGeom prst="can">
                <a:avLst>
                  <a:gd name="adj" fmla="val 67411"/>
                </a:avLst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圆柱形 36"/>
              <p:cNvSpPr/>
              <p:nvPr/>
            </p:nvSpPr>
            <p:spPr>
              <a:xfrm rot="16200000">
                <a:off x="2972514" y="1039657"/>
                <a:ext cx="60484" cy="662940"/>
              </a:xfrm>
              <a:prstGeom prst="can">
                <a:avLst>
                  <a:gd name="adj" fmla="val 67411"/>
                </a:avLst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圆柱形 37"/>
              <p:cNvSpPr/>
              <p:nvPr/>
            </p:nvSpPr>
            <p:spPr>
              <a:xfrm rot="16200000">
                <a:off x="2972514" y="1747599"/>
                <a:ext cx="60484" cy="662940"/>
              </a:xfrm>
              <a:prstGeom prst="can">
                <a:avLst>
                  <a:gd name="adj" fmla="val 67411"/>
                </a:avLst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3400504" y="2249742"/>
              <a:ext cx="569864" cy="574309"/>
              <a:chOff x="2620326" y="1340885"/>
              <a:chExt cx="762479" cy="768426"/>
            </a:xfrm>
          </p:grpSpPr>
          <p:sp>
            <p:nvSpPr>
              <p:cNvPr id="40" name="圆柱形 39"/>
              <p:cNvSpPr/>
              <p:nvPr/>
            </p:nvSpPr>
            <p:spPr>
              <a:xfrm flipV="1">
                <a:off x="3322321" y="1392556"/>
                <a:ext cx="60484" cy="662940"/>
              </a:xfrm>
              <a:prstGeom prst="can">
                <a:avLst>
                  <a:gd name="adj" fmla="val 67411"/>
                </a:avLst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圆柱形 40"/>
              <p:cNvSpPr/>
              <p:nvPr/>
            </p:nvSpPr>
            <p:spPr>
              <a:xfrm flipV="1">
                <a:off x="2620326" y="1392556"/>
                <a:ext cx="60484" cy="662940"/>
              </a:xfrm>
              <a:prstGeom prst="can">
                <a:avLst>
                  <a:gd name="adj" fmla="val 67411"/>
                </a:avLst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圆柱形 41"/>
              <p:cNvSpPr/>
              <p:nvPr/>
            </p:nvSpPr>
            <p:spPr>
              <a:xfrm rot="16200000">
                <a:off x="2972514" y="1039657"/>
                <a:ext cx="60484" cy="662940"/>
              </a:xfrm>
              <a:prstGeom prst="can">
                <a:avLst>
                  <a:gd name="adj" fmla="val 67411"/>
                </a:avLst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圆柱形 42"/>
              <p:cNvSpPr/>
              <p:nvPr/>
            </p:nvSpPr>
            <p:spPr>
              <a:xfrm rot="16200000">
                <a:off x="2972514" y="1747599"/>
                <a:ext cx="60484" cy="662940"/>
              </a:xfrm>
              <a:prstGeom prst="can">
                <a:avLst>
                  <a:gd name="adj" fmla="val 67411"/>
                </a:avLst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120" name="组合 5119"/>
          <p:cNvGrpSpPr/>
          <p:nvPr/>
        </p:nvGrpSpPr>
        <p:grpSpPr>
          <a:xfrm>
            <a:off x="2256563" y="3254840"/>
            <a:ext cx="1363041" cy="574309"/>
            <a:chOff x="2607327" y="3037966"/>
            <a:chExt cx="1363041" cy="574309"/>
          </a:xfrm>
        </p:grpSpPr>
        <p:grpSp>
          <p:nvGrpSpPr>
            <p:cNvPr id="44" name="组合 43"/>
            <p:cNvGrpSpPr/>
            <p:nvPr/>
          </p:nvGrpSpPr>
          <p:grpSpPr>
            <a:xfrm>
              <a:off x="2607327" y="3037966"/>
              <a:ext cx="569864" cy="574309"/>
              <a:chOff x="2620326" y="1340885"/>
              <a:chExt cx="762479" cy="768426"/>
            </a:xfrm>
          </p:grpSpPr>
          <p:sp>
            <p:nvSpPr>
              <p:cNvPr id="45" name="圆柱形 44"/>
              <p:cNvSpPr/>
              <p:nvPr/>
            </p:nvSpPr>
            <p:spPr>
              <a:xfrm flipV="1">
                <a:off x="3322321" y="1392556"/>
                <a:ext cx="60484" cy="662940"/>
              </a:xfrm>
              <a:prstGeom prst="can">
                <a:avLst>
                  <a:gd name="adj" fmla="val 67411"/>
                </a:avLst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圆柱形 45"/>
              <p:cNvSpPr/>
              <p:nvPr/>
            </p:nvSpPr>
            <p:spPr>
              <a:xfrm flipV="1">
                <a:off x="2620326" y="1392556"/>
                <a:ext cx="60484" cy="662940"/>
              </a:xfrm>
              <a:prstGeom prst="can">
                <a:avLst>
                  <a:gd name="adj" fmla="val 67411"/>
                </a:avLst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圆柱形 46"/>
              <p:cNvSpPr/>
              <p:nvPr/>
            </p:nvSpPr>
            <p:spPr>
              <a:xfrm rot="16200000">
                <a:off x="2972514" y="1039657"/>
                <a:ext cx="60484" cy="662940"/>
              </a:xfrm>
              <a:prstGeom prst="can">
                <a:avLst>
                  <a:gd name="adj" fmla="val 67411"/>
                </a:avLst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圆柱形 47"/>
              <p:cNvSpPr/>
              <p:nvPr/>
            </p:nvSpPr>
            <p:spPr>
              <a:xfrm rot="16200000">
                <a:off x="2972514" y="1747599"/>
                <a:ext cx="60484" cy="662940"/>
              </a:xfrm>
              <a:prstGeom prst="can">
                <a:avLst>
                  <a:gd name="adj" fmla="val 67411"/>
                </a:avLst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3400504" y="3037966"/>
              <a:ext cx="569864" cy="574309"/>
              <a:chOff x="2620326" y="1340885"/>
              <a:chExt cx="762479" cy="768426"/>
            </a:xfrm>
          </p:grpSpPr>
          <p:sp>
            <p:nvSpPr>
              <p:cNvPr id="50" name="圆柱形 49"/>
              <p:cNvSpPr/>
              <p:nvPr/>
            </p:nvSpPr>
            <p:spPr>
              <a:xfrm flipV="1">
                <a:off x="3322321" y="1392556"/>
                <a:ext cx="60484" cy="662940"/>
              </a:xfrm>
              <a:prstGeom prst="can">
                <a:avLst>
                  <a:gd name="adj" fmla="val 67411"/>
                </a:avLst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圆柱形 50"/>
              <p:cNvSpPr/>
              <p:nvPr/>
            </p:nvSpPr>
            <p:spPr>
              <a:xfrm flipV="1">
                <a:off x="2620326" y="1392556"/>
                <a:ext cx="60484" cy="662940"/>
              </a:xfrm>
              <a:prstGeom prst="can">
                <a:avLst>
                  <a:gd name="adj" fmla="val 67411"/>
                </a:avLst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圆柱形 51"/>
              <p:cNvSpPr/>
              <p:nvPr/>
            </p:nvSpPr>
            <p:spPr>
              <a:xfrm rot="16200000">
                <a:off x="2972514" y="1039657"/>
                <a:ext cx="60484" cy="662940"/>
              </a:xfrm>
              <a:prstGeom prst="can">
                <a:avLst>
                  <a:gd name="adj" fmla="val 67411"/>
                </a:avLst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圆柱形 52"/>
              <p:cNvSpPr/>
              <p:nvPr/>
            </p:nvSpPr>
            <p:spPr>
              <a:xfrm rot="16200000">
                <a:off x="2972514" y="1747599"/>
                <a:ext cx="60484" cy="662940"/>
              </a:xfrm>
              <a:prstGeom prst="can">
                <a:avLst>
                  <a:gd name="adj" fmla="val 67411"/>
                </a:avLst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2256563" y="3976950"/>
            <a:ext cx="569864" cy="574309"/>
            <a:chOff x="2620326" y="1340885"/>
            <a:chExt cx="762479" cy="768426"/>
          </a:xfrm>
        </p:grpSpPr>
        <p:sp>
          <p:nvSpPr>
            <p:cNvPr id="55" name="圆柱形 54"/>
            <p:cNvSpPr/>
            <p:nvPr/>
          </p:nvSpPr>
          <p:spPr>
            <a:xfrm flipV="1">
              <a:off x="3322321" y="1392556"/>
              <a:ext cx="60484" cy="662940"/>
            </a:xfrm>
            <a:prstGeom prst="can">
              <a:avLst>
                <a:gd name="adj" fmla="val 67411"/>
              </a:avLst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圆柱形 55"/>
            <p:cNvSpPr/>
            <p:nvPr/>
          </p:nvSpPr>
          <p:spPr>
            <a:xfrm flipV="1">
              <a:off x="2620326" y="1392556"/>
              <a:ext cx="60484" cy="662940"/>
            </a:xfrm>
            <a:prstGeom prst="can">
              <a:avLst>
                <a:gd name="adj" fmla="val 67411"/>
              </a:avLst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圆柱形 56"/>
            <p:cNvSpPr/>
            <p:nvPr/>
          </p:nvSpPr>
          <p:spPr>
            <a:xfrm rot="16200000">
              <a:off x="2972514" y="1039657"/>
              <a:ext cx="60484" cy="662940"/>
            </a:xfrm>
            <a:prstGeom prst="can">
              <a:avLst>
                <a:gd name="adj" fmla="val 67411"/>
              </a:avLst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圆柱形 57"/>
            <p:cNvSpPr/>
            <p:nvPr/>
          </p:nvSpPr>
          <p:spPr>
            <a:xfrm rot="16200000">
              <a:off x="2972514" y="1747599"/>
              <a:ext cx="60484" cy="662940"/>
            </a:xfrm>
            <a:prstGeom prst="can">
              <a:avLst>
                <a:gd name="adj" fmla="val 67411"/>
              </a:avLst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049740" y="3976950"/>
            <a:ext cx="569864" cy="574309"/>
            <a:chOff x="2620326" y="1340885"/>
            <a:chExt cx="762479" cy="768426"/>
          </a:xfrm>
        </p:grpSpPr>
        <p:sp>
          <p:nvSpPr>
            <p:cNvPr id="60" name="圆柱形 59"/>
            <p:cNvSpPr/>
            <p:nvPr/>
          </p:nvSpPr>
          <p:spPr>
            <a:xfrm flipV="1">
              <a:off x="3322321" y="1392556"/>
              <a:ext cx="60484" cy="662940"/>
            </a:xfrm>
            <a:prstGeom prst="can">
              <a:avLst>
                <a:gd name="adj" fmla="val 67411"/>
              </a:avLst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圆柱形 60"/>
            <p:cNvSpPr/>
            <p:nvPr/>
          </p:nvSpPr>
          <p:spPr>
            <a:xfrm flipV="1">
              <a:off x="2620326" y="1392556"/>
              <a:ext cx="60484" cy="662940"/>
            </a:xfrm>
            <a:prstGeom prst="can">
              <a:avLst>
                <a:gd name="adj" fmla="val 67411"/>
              </a:avLst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圆柱形 61"/>
            <p:cNvSpPr/>
            <p:nvPr/>
          </p:nvSpPr>
          <p:spPr>
            <a:xfrm rot="16200000">
              <a:off x="2972514" y="1039657"/>
              <a:ext cx="60484" cy="662940"/>
            </a:xfrm>
            <a:prstGeom prst="can">
              <a:avLst>
                <a:gd name="adj" fmla="val 67411"/>
              </a:avLst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圆柱形 62"/>
            <p:cNvSpPr/>
            <p:nvPr/>
          </p:nvSpPr>
          <p:spPr>
            <a:xfrm rot="16200000">
              <a:off x="2972514" y="1747599"/>
              <a:ext cx="60484" cy="662940"/>
            </a:xfrm>
            <a:prstGeom prst="can">
              <a:avLst>
                <a:gd name="adj" fmla="val 67411"/>
              </a:avLst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6" name="圆柱形 75"/>
          <p:cNvSpPr/>
          <p:nvPr/>
        </p:nvSpPr>
        <p:spPr>
          <a:xfrm rot="300000" flipV="1">
            <a:off x="3993128" y="1859491"/>
            <a:ext cx="45205" cy="495470"/>
          </a:xfrm>
          <a:prstGeom prst="can">
            <a:avLst>
              <a:gd name="adj" fmla="val 67411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0" name="组合 79"/>
          <p:cNvGrpSpPr/>
          <p:nvPr/>
        </p:nvGrpSpPr>
        <p:grpSpPr>
          <a:xfrm>
            <a:off x="3841072" y="3976951"/>
            <a:ext cx="569864" cy="574309"/>
            <a:chOff x="2620326" y="1340885"/>
            <a:chExt cx="762479" cy="768426"/>
          </a:xfrm>
        </p:grpSpPr>
        <p:sp>
          <p:nvSpPr>
            <p:cNvPr id="81" name="圆柱形 80"/>
            <p:cNvSpPr/>
            <p:nvPr/>
          </p:nvSpPr>
          <p:spPr>
            <a:xfrm flipV="1">
              <a:off x="3322321" y="1392556"/>
              <a:ext cx="60484" cy="662940"/>
            </a:xfrm>
            <a:prstGeom prst="can">
              <a:avLst>
                <a:gd name="adj" fmla="val 67411"/>
              </a:avLst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圆柱形 81"/>
            <p:cNvSpPr/>
            <p:nvPr/>
          </p:nvSpPr>
          <p:spPr>
            <a:xfrm flipV="1">
              <a:off x="2620326" y="1392556"/>
              <a:ext cx="60484" cy="662940"/>
            </a:xfrm>
            <a:prstGeom prst="can">
              <a:avLst>
                <a:gd name="adj" fmla="val 67411"/>
              </a:avLst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圆柱形 82"/>
            <p:cNvSpPr/>
            <p:nvPr/>
          </p:nvSpPr>
          <p:spPr>
            <a:xfrm rot="16200000">
              <a:off x="2972514" y="1039657"/>
              <a:ext cx="60484" cy="662940"/>
            </a:xfrm>
            <a:prstGeom prst="can">
              <a:avLst>
                <a:gd name="adj" fmla="val 67411"/>
              </a:avLst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圆柱形 83"/>
            <p:cNvSpPr/>
            <p:nvPr/>
          </p:nvSpPr>
          <p:spPr>
            <a:xfrm rot="16200000">
              <a:off x="2972514" y="1747599"/>
              <a:ext cx="60484" cy="662940"/>
            </a:xfrm>
            <a:prstGeom prst="can">
              <a:avLst>
                <a:gd name="adj" fmla="val 67411"/>
              </a:avLst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5" name="圆柱形 84"/>
          <p:cNvSpPr/>
          <p:nvPr/>
        </p:nvSpPr>
        <p:spPr>
          <a:xfrm rot="300000" flipV="1">
            <a:off x="3950320" y="2581213"/>
            <a:ext cx="45205" cy="495470"/>
          </a:xfrm>
          <a:prstGeom prst="can">
            <a:avLst>
              <a:gd name="adj" fmla="val 67411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圆柱形 85"/>
          <p:cNvSpPr/>
          <p:nvPr/>
        </p:nvSpPr>
        <p:spPr>
          <a:xfrm rot="300000" flipV="1">
            <a:off x="4118046" y="2581213"/>
            <a:ext cx="45205" cy="495470"/>
          </a:xfrm>
          <a:prstGeom prst="can">
            <a:avLst>
              <a:gd name="adj" fmla="val 67411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圆柱形 87"/>
          <p:cNvSpPr/>
          <p:nvPr/>
        </p:nvSpPr>
        <p:spPr>
          <a:xfrm rot="300000" flipV="1">
            <a:off x="3950320" y="3290622"/>
            <a:ext cx="45205" cy="495470"/>
          </a:xfrm>
          <a:prstGeom prst="can">
            <a:avLst>
              <a:gd name="adj" fmla="val 67411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圆柱形 88"/>
          <p:cNvSpPr/>
          <p:nvPr/>
        </p:nvSpPr>
        <p:spPr>
          <a:xfrm rot="300000" flipV="1">
            <a:off x="4118046" y="3290622"/>
            <a:ext cx="45205" cy="495470"/>
          </a:xfrm>
          <a:prstGeom prst="can">
            <a:avLst>
              <a:gd name="adj" fmla="val 67411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圆柱形 89"/>
          <p:cNvSpPr/>
          <p:nvPr/>
        </p:nvSpPr>
        <p:spPr>
          <a:xfrm rot="300000" flipV="1">
            <a:off x="4285772" y="3290622"/>
            <a:ext cx="45205" cy="495470"/>
          </a:xfrm>
          <a:prstGeom prst="can">
            <a:avLst>
              <a:gd name="adj" fmla="val 67411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>
            <a:off x="385349" y="535782"/>
            <a:ext cx="1552575" cy="428625"/>
            <a:chOff x="-166688" y="2270548"/>
            <a:chExt cx="1552575" cy="428625"/>
          </a:xfrm>
        </p:grpSpPr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0994" y="2277530"/>
              <a:ext cx="1511366" cy="402325"/>
            </a:xfrm>
            <a:prstGeom prst="rect">
              <a:avLst/>
            </a:prstGeom>
          </p:spPr>
        </p:pic>
        <p:sp>
          <p:nvSpPr>
            <p:cNvPr id="79" name="副标题 2"/>
            <p:cNvSpPr txBox="1">
              <a:spLocks/>
            </p:cNvSpPr>
            <p:nvPr/>
          </p:nvSpPr>
          <p:spPr>
            <a:xfrm>
              <a:off x="-166688" y="2270548"/>
              <a:ext cx="1552575" cy="428625"/>
            </a:xfrm>
            <a:prstGeom prst="rect">
              <a:avLst/>
            </a:prstGeom>
          </p:spPr>
          <p:txBody>
            <a:bodyPr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22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探究</a:t>
              </a:r>
              <a:r>
                <a:rPr lang="zh-CN" altLang="en-US" sz="2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新知</a:t>
              </a:r>
              <a:endParaRPr lang="zh-CN" altLang="en-US" sz="2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2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5127" grpId="0"/>
      <p:bldP spid="8" grpId="0"/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36"/>
          <p:cNvSpPr txBox="1">
            <a:spLocks noChangeArrowheads="1"/>
          </p:cNvSpPr>
          <p:nvPr/>
        </p:nvSpPr>
        <p:spPr bwMode="auto">
          <a:xfrm>
            <a:off x="3442335" y="3425190"/>
            <a:ext cx="2381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余数　　除数</a:t>
            </a:r>
            <a:endParaRPr lang="en-US" altLang="zh-CN" sz="280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2162" y="1651906"/>
            <a:ext cx="1424852" cy="141028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987040" y="1424940"/>
            <a:ext cx="4191000" cy="1600200"/>
            <a:chOff x="2743200" y="1257300"/>
            <a:chExt cx="4191000" cy="1600200"/>
          </a:xfrm>
        </p:grpSpPr>
        <p:sp>
          <p:nvSpPr>
            <p:cNvPr id="6147" name="AutoShape 4"/>
            <p:cNvSpPr>
              <a:spLocks noChangeArrowheads="1"/>
            </p:cNvSpPr>
            <p:nvPr/>
          </p:nvSpPr>
          <p:spPr bwMode="auto">
            <a:xfrm rot="201076">
              <a:off x="2743200" y="1257300"/>
              <a:ext cx="4191000" cy="1600200"/>
            </a:xfrm>
            <a:prstGeom prst="cloudCallout">
              <a:avLst>
                <a:gd name="adj1" fmla="val -61445"/>
                <a:gd name="adj2" fmla="val 19748"/>
              </a:avLst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kumimoji="1" lang="zh-CN" altLang="en-US" sz="24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3254374" y="1490616"/>
              <a:ext cx="3152776" cy="984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zh-CN" altLang="en-US" sz="2400" dirty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观察每道题的余数和除数，你发现了什么？</a:t>
              </a:r>
            </a:p>
          </p:txBody>
        </p:sp>
      </p:grpSp>
      <p:sp>
        <p:nvSpPr>
          <p:cNvPr id="4" name="椭圆 3"/>
          <p:cNvSpPr/>
          <p:nvPr/>
        </p:nvSpPr>
        <p:spPr>
          <a:xfrm>
            <a:off x="4312920" y="3470018"/>
            <a:ext cx="539114" cy="5391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4280535" y="3430707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＜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85349" y="535782"/>
            <a:ext cx="1552575" cy="428625"/>
            <a:chOff x="-166688" y="2270548"/>
            <a:chExt cx="1552575" cy="42862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0994" y="2277530"/>
              <a:ext cx="1511366" cy="402325"/>
            </a:xfrm>
            <a:prstGeom prst="rect">
              <a:avLst/>
            </a:prstGeom>
          </p:spPr>
        </p:pic>
        <p:sp>
          <p:nvSpPr>
            <p:cNvPr id="11" name="副标题 2"/>
            <p:cNvSpPr txBox="1">
              <a:spLocks/>
            </p:cNvSpPr>
            <p:nvPr/>
          </p:nvSpPr>
          <p:spPr>
            <a:xfrm>
              <a:off x="-166688" y="2270548"/>
              <a:ext cx="1552575" cy="428625"/>
            </a:xfrm>
            <a:prstGeom prst="rect">
              <a:avLst/>
            </a:prstGeom>
          </p:spPr>
          <p:txBody>
            <a:bodyPr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22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探究</a:t>
              </a:r>
              <a:r>
                <a:rPr lang="zh-CN" altLang="en-US" sz="2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新知</a:t>
              </a:r>
              <a:endParaRPr lang="zh-CN" altLang="en-US" sz="2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62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6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3">
      <a:dk1>
        <a:srgbClr val="034A90"/>
      </a:dk1>
      <a:lt1>
        <a:sysClr val="window" lastClr="FFFFFF"/>
      </a:lt1>
      <a:dk2>
        <a:srgbClr val="44546A"/>
      </a:dk2>
      <a:lt2>
        <a:srgbClr val="E7E6E6"/>
      </a:lt2>
      <a:accent1>
        <a:srgbClr val="0F263C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4294</TotalTime>
  <Words>138</Words>
  <Application>Microsoft Office PowerPoint</Application>
  <PresentationFormat>全屏显示(16:9)</PresentationFormat>
  <Paragraphs>26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黑体</vt:lpstr>
      <vt:lpstr>楷体_GB2312</vt:lpstr>
      <vt:lpstr>宋体</vt:lpstr>
      <vt:lpstr>Arial</vt:lpstr>
      <vt:lpstr>Calibri</vt:lpstr>
      <vt:lpstr>Calibri Light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277</cp:revision>
  <dcterms:created xsi:type="dcterms:W3CDTF">2018-11-06T07:38:45Z</dcterms:created>
  <dcterms:modified xsi:type="dcterms:W3CDTF">2019-12-11T00:59:40Z</dcterms:modified>
</cp:coreProperties>
</file>