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6" r:id="rId1"/>
  </p:sldMasterIdLst>
  <p:sldIdLst>
    <p:sldId id="256" r:id="rId2"/>
    <p:sldId id="257" r:id="rId3"/>
    <p:sldId id="259" r:id="rId4"/>
    <p:sldId id="266" r:id="rId5"/>
    <p:sldId id="267" r:id="rId6"/>
    <p:sldId id="263" r:id="rId7"/>
    <p:sldId id="260" r:id="rId8"/>
    <p:sldId id="268" r:id="rId9"/>
    <p:sldId id="270" r:id="rId10"/>
    <p:sldId id="258" r:id="rId11"/>
  </p:sldIdLst>
  <p:sldSz cx="9144000" cy="5143500" type="screen16x9"/>
  <p:notesSz cx="6858000" cy="9144000"/>
  <p:defaultTextStyle>
    <a:defPPr>
      <a:defRPr lang="zh-CN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4F2FC"/>
    <a:srgbClr val="35B1AD"/>
    <a:srgbClr val="FF99CC"/>
    <a:srgbClr val="000000"/>
    <a:srgbClr val="927716"/>
    <a:srgbClr val="A78919"/>
    <a:srgbClr val="509A1E"/>
    <a:srgbClr val="B44C0C"/>
    <a:srgbClr val="B5700B"/>
    <a:srgbClr val="98D4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689" autoAdjust="0"/>
    <p:restoredTop sz="96387" autoAdjust="0"/>
  </p:normalViewPr>
  <p:slideViewPr>
    <p:cSldViewPr snapToGrid="0">
      <p:cViewPr varScale="1">
        <p:scale>
          <a:sx n="142" d="100"/>
          <a:sy n="142" d="100"/>
        </p:scale>
        <p:origin x="132" y="31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4" y="0"/>
            <a:ext cx="9141289" cy="51434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84469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/>
          <p:cNvGrpSpPr/>
          <p:nvPr userDrawn="1"/>
        </p:nvGrpSpPr>
        <p:grpSpPr>
          <a:xfrm>
            <a:off x="-1" y="-1"/>
            <a:ext cx="9157448" cy="5143500"/>
            <a:chOff x="-1" y="-1"/>
            <a:chExt cx="12209930" cy="6858000"/>
          </a:xfrm>
        </p:grpSpPr>
        <p:sp>
          <p:nvSpPr>
            <p:cNvPr id="5" name="矩形 4"/>
            <p:cNvSpPr/>
            <p:nvPr userDrawn="1"/>
          </p:nvSpPr>
          <p:spPr>
            <a:xfrm>
              <a:off x="0" y="-1"/>
              <a:ext cx="12204700" cy="6858000"/>
            </a:xfrm>
            <a:prstGeom prst="rect">
              <a:avLst/>
            </a:prstGeom>
            <a:solidFill>
              <a:srgbClr val="D4F2F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13"/>
            </a:p>
          </p:txBody>
        </p:sp>
        <p:sp>
          <p:nvSpPr>
            <p:cNvPr id="6" name="矩形 5"/>
            <p:cNvSpPr/>
            <p:nvPr userDrawn="1"/>
          </p:nvSpPr>
          <p:spPr>
            <a:xfrm>
              <a:off x="0" y="6476999"/>
              <a:ext cx="12206514" cy="381000"/>
            </a:xfrm>
            <a:prstGeom prst="rect">
              <a:avLst/>
            </a:prstGeom>
            <a:solidFill>
              <a:srgbClr val="FCF3B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13"/>
            </a:p>
          </p:txBody>
        </p:sp>
        <p:grpSp>
          <p:nvGrpSpPr>
            <p:cNvPr id="7" name="组合 6"/>
            <p:cNvGrpSpPr/>
            <p:nvPr userDrawn="1"/>
          </p:nvGrpSpPr>
          <p:grpSpPr>
            <a:xfrm>
              <a:off x="-1" y="0"/>
              <a:ext cx="12201525" cy="342987"/>
              <a:chOff x="0" y="1"/>
              <a:chExt cx="11899968" cy="334510"/>
            </a:xfrm>
          </p:grpSpPr>
          <p:pic>
            <p:nvPicPr>
              <p:cNvPr id="14" name="图片 13"/>
              <p:cNvPicPr>
                <a:picLocks noChangeAspect="1"/>
              </p:cNvPicPr>
              <p:nvPr userDrawn="1"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0" y="1"/>
                <a:ext cx="555048" cy="334510"/>
              </a:xfrm>
              <a:prstGeom prst="rect">
                <a:avLst/>
              </a:prstGeom>
            </p:spPr>
          </p:pic>
          <p:pic>
            <p:nvPicPr>
              <p:cNvPr id="15" name="图片 14"/>
              <p:cNvPicPr>
                <a:picLocks noChangeAspect="1"/>
              </p:cNvPicPr>
              <p:nvPr userDrawn="1"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40234" y="1"/>
                <a:ext cx="555048" cy="334510"/>
              </a:xfrm>
              <a:prstGeom prst="rect">
                <a:avLst/>
              </a:prstGeom>
            </p:spPr>
          </p:pic>
          <p:pic>
            <p:nvPicPr>
              <p:cNvPr id="16" name="图片 15"/>
              <p:cNvPicPr>
                <a:picLocks noChangeAspect="1"/>
              </p:cNvPicPr>
              <p:nvPr userDrawn="1"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080468" y="1"/>
                <a:ext cx="555048" cy="334510"/>
              </a:xfrm>
              <a:prstGeom prst="rect">
                <a:avLst/>
              </a:prstGeom>
            </p:spPr>
          </p:pic>
          <p:pic>
            <p:nvPicPr>
              <p:cNvPr id="17" name="图片 16"/>
              <p:cNvPicPr>
                <a:picLocks noChangeAspect="1"/>
              </p:cNvPicPr>
              <p:nvPr userDrawn="1"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620702" y="1"/>
                <a:ext cx="555048" cy="334510"/>
              </a:xfrm>
              <a:prstGeom prst="rect">
                <a:avLst/>
              </a:prstGeom>
            </p:spPr>
          </p:pic>
          <p:pic>
            <p:nvPicPr>
              <p:cNvPr id="18" name="图片 17"/>
              <p:cNvPicPr>
                <a:picLocks noChangeAspect="1"/>
              </p:cNvPicPr>
              <p:nvPr userDrawn="1"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160936" y="1"/>
                <a:ext cx="555048" cy="334510"/>
              </a:xfrm>
              <a:prstGeom prst="rect">
                <a:avLst/>
              </a:prstGeom>
            </p:spPr>
          </p:pic>
          <p:pic>
            <p:nvPicPr>
              <p:cNvPr id="19" name="图片 18"/>
              <p:cNvPicPr>
                <a:picLocks noChangeAspect="1"/>
              </p:cNvPicPr>
              <p:nvPr userDrawn="1"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701170" y="1"/>
                <a:ext cx="555048" cy="334510"/>
              </a:xfrm>
              <a:prstGeom prst="rect">
                <a:avLst/>
              </a:prstGeom>
            </p:spPr>
          </p:pic>
          <p:pic>
            <p:nvPicPr>
              <p:cNvPr id="20" name="图片 19"/>
              <p:cNvPicPr>
                <a:picLocks noChangeAspect="1"/>
              </p:cNvPicPr>
              <p:nvPr userDrawn="1"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241404" y="1"/>
                <a:ext cx="555048" cy="334510"/>
              </a:xfrm>
              <a:prstGeom prst="rect">
                <a:avLst/>
              </a:prstGeom>
            </p:spPr>
          </p:pic>
          <p:pic>
            <p:nvPicPr>
              <p:cNvPr id="21" name="图片 20"/>
              <p:cNvPicPr>
                <a:picLocks noChangeAspect="1"/>
              </p:cNvPicPr>
              <p:nvPr userDrawn="1"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781638" y="1"/>
                <a:ext cx="555048" cy="334510"/>
              </a:xfrm>
              <a:prstGeom prst="rect">
                <a:avLst/>
              </a:prstGeom>
            </p:spPr>
          </p:pic>
          <p:pic>
            <p:nvPicPr>
              <p:cNvPr id="22" name="图片 21"/>
              <p:cNvPicPr>
                <a:picLocks noChangeAspect="1"/>
              </p:cNvPicPr>
              <p:nvPr userDrawn="1"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321872" y="1"/>
                <a:ext cx="555048" cy="334510"/>
              </a:xfrm>
              <a:prstGeom prst="rect">
                <a:avLst/>
              </a:prstGeom>
            </p:spPr>
          </p:pic>
          <p:pic>
            <p:nvPicPr>
              <p:cNvPr id="23" name="图片 22"/>
              <p:cNvPicPr>
                <a:picLocks noChangeAspect="1"/>
              </p:cNvPicPr>
              <p:nvPr userDrawn="1"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862106" y="1"/>
                <a:ext cx="555048" cy="334510"/>
              </a:xfrm>
              <a:prstGeom prst="rect">
                <a:avLst/>
              </a:prstGeom>
            </p:spPr>
          </p:pic>
          <p:pic>
            <p:nvPicPr>
              <p:cNvPr id="24" name="图片 23"/>
              <p:cNvPicPr>
                <a:picLocks noChangeAspect="1"/>
              </p:cNvPicPr>
              <p:nvPr userDrawn="1"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402340" y="1"/>
                <a:ext cx="555048" cy="334510"/>
              </a:xfrm>
              <a:prstGeom prst="rect">
                <a:avLst/>
              </a:prstGeom>
            </p:spPr>
          </p:pic>
          <p:pic>
            <p:nvPicPr>
              <p:cNvPr id="25" name="图片 24"/>
              <p:cNvPicPr>
                <a:picLocks noChangeAspect="1"/>
              </p:cNvPicPr>
              <p:nvPr userDrawn="1"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942574" y="1"/>
                <a:ext cx="555048" cy="334510"/>
              </a:xfrm>
              <a:prstGeom prst="rect">
                <a:avLst/>
              </a:prstGeom>
            </p:spPr>
          </p:pic>
          <p:pic>
            <p:nvPicPr>
              <p:cNvPr id="26" name="图片 25"/>
              <p:cNvPicPr>
                <a:picLocks noChangeAspect="1"/>
              </p:cNvPicPr>
              <p:nvPr userDrawn="1"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482808" y="1"/>
                <a:ext cx="555048" cy="334510"/>
              </a:xfrm>
              <a:prstGeom prst="rect">
                <a:avLst/>
              </a:prstGeom>
            </p:spPr>
          </p:pic>
          <p:pic>
            <p:nvPicPr>
              <p:cNvPr id="27" name="图片 26"/>
              <p:cNvPicPr>
                <a:picLocks noChangeAspect="1"/>
              </p:cNvPicPr>
              <p:nvPr userDrawn="1"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023042" y="1"/>
                <a:ext cx="555048" cy="334510"/>
              </a:xfrm>
              <a:prstGeom prst="rect">
                <a:avLst/>
              </a:prstGeom>
            </p:spPr>
          </p:pic>
          <p:pic>
            <p:nvPicPr>
              <p:cNvPr id="28" name="图片 27"/>
              <p:cNvPicPr>
                <a:picLocks noChangeAspect="1"/>
              </p:cNvPicPr>
              <p:nvPr userDrawn="1"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563276" y="1"/>
                <a:ext cx="555048" cy="334510"/>
              </a:xfrm>
              <a:prstGeom prst="rect">
                <a:avLst/>
              </a:prstGeom>
            </p:spPr>
          </p:pic>
          <p:pic>
            <p:nvPicPr>
              <p:cNvPr id="29" name="图片 28"/>
              <p:cNvPicPr>
                <a:picLocks noChangeAspect="1"/>
              </p:cNvPicPr>
              <p:nvPr userDrawn="1"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8103510" y="1"/>
                <a:ext cx="555048" cy="334510"/>
              </a:xfrm>
              <a:prstGeom prst="rect">
                <a:avLst/>
              </a:prstGeom>
            </p:spPr>
          </p:pic>
          <p:pic>
            <p:nvPicPr>
              <p:cNvPr id="30" name="图片 29"/>
              <p:cNvPicPr>
                <a:picLocks noChangeAspect="1"/>
              </p:cNvPicPr>
              <p:nvPr userDrawn="1"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8643744" y="1"/>
                <a:ext cx="555048" cy="334510"/>
              </a:xfrm>
              <a:prstGeom prst="rect">
                <a:avLst/>
              </a:prstGeom>
            </p:spPr>
          </p:pic>
          <p:pic>
            <p:nvPicPr>
              <p:cNvPr id="31" name="图片 30"/>
              <p:cNvPicPr>
                <a:picLocks noChangeAspect="1"/>
              </p:cNvPicPr>
              <p:nvPr userDrawn="1"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9183978" y="1"/>
                <a:ext cx="555048" cy="334510"/>
              </a:xfrm>
              <a:prstGeom prst="rect">
                <a:avLst/>
              </a:prstGeom>
            </p:spPr>
          </p:pic>
          <p:pic>
            <p:nvPicPr>
              <p:cNvPr id="32" name="图片 31"/>
              <p:cNvPicPr>
                <a:picLocks noChangeAspect="1"/>
              </p:cNvPicPr>
              <p:nvPr userDrawn="1"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9724212" y="1"/>
                <a:ext cx="555048" cy="334510"/>
              </a:xfrm>
              <a:prstGeom prst="rect">
                <a:avLst/>
              </a:prstGeom>
            </p:spPr>
          </p:pic>
          <p:pic>
            <p:nvPicPr>
              <p:cNvPr id="33" name="图片 32"/>
              <p:cNvPicPr>
                <a:picLocks noChangeAspect="1"/>
              </p:cNvPicPr>
              <p:nvPr userDrawn="1"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0264446" y="1"/>
                <a:ext cx="555048" cy="334510"/>
              </a:xfrm>
              <a:prstGeom prst="rect">
                <a:avLst/>
              </a:prstGeom>
            </p:spPr>
          </p:pic>
          <p:pic>
            <p:nvPicPr>
              <p:cNvPr id="34" name="图片 33"/>
              <p:cNvPicPr>
                <a:picLocks noChangeAspect="1"/>
              </p:cNvPicPr>
              <p:nvPr userDrawn="1"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0804680" y="1"/>
                <a:ext cx="555048" cy="334510"/>
              </a:xfrm>
              <a:prstGeom prst="rect">
                <a:avLst/>
              </a:prstGeom>
            </p:spPr>
          </p:pic>
          <p:pic>
            <p:nvPicPr>
              <p:cNvPr id="35" name="图片 34"/>
              <p:cNvPicPr>
                <a:picLocks noChangeAspect="1"/>
              </p:cNvPicPr>
              <p:nvPr userDrawn="1"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1344920" y="1"/>
                <a:ext cx="555048" cy="334510"/>
              </a:xfrm>
              <a:prstGeom prst="rect">
                <a:avLst/>
              </a:prstGeom>
            </p:spPr>
          </p:pic>
        </p:grpSp>
        <p:grpSp>
          <p:nvGrpSpPr>
            <p:cNvPr id="8" name="组合 7"/>
            <p:cNvGrpSpPr/>
            <p:nvPr userDrawn="1"/>
          </p:nvGrpSpPr>
          <p:grpSpPr>
            <a:xfrm>
              <a:off x="0" y="6536530"/>
              <a:ext cx="12209929" cy="261937"/>
              <a:chOff x="0" y="6529386"/>
              <a:chExt cx="12903200" cy="261937"/>
            </a:xfrm>
          </p:grpSpPr>
          <p:cxnSp>
            <p:nvCxnSpPr>
              <p:cNvPr id="10" name="直接连接符 9"/>
              <p:cNvCxnSpPr/>
              <p:nvPr userDrawn="1"/>
            </p:nvCxnSpPr>
            <p:spPr>
              <a:xfrm>
                <a:off x="0" y="6529386"/>
                <a:ext cx="12903200" cy="0"/>
              </a:xfrm>
              <a:prstGeom prst="line">
                <a:avLst/>
              </a:prstGeom>
              <a:ln w="28575">
                <a:solidFill>
                  <a:srgbClr val="FBB488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直接连接符 10"/>
              <p:cNvCxnSpPr/>
              <p:nvPr userDrawn="1"/>
            </p:nvCxnSpPr>
            <p:spPr>
              <a:xfrm>
                <a:off x="0" y="6616698"/>
                <a:ext cx="12903200" cy="0"/>
              </a:xfrm>
              <a:prstGeom prst="line">
                <a:avLst/>
              </a:prstGeom>
              <a:ln w="28575">
                <a:solidFill>
                  <a:srgbClr val="FBB488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直接连接符 11"/>
              <p:cNvCxnSpPr/>
              <p:nvPr userDrawn="1"/>
            </p:nvCxnSpPr>
            <p:spPr>
              <a:xfrm>
                <a:off x="0" y="6704010"/>
                <a:ext cx="12903200" cy="0"/>
              </a:xfrm>
              <a:prstGeom prst="line">
                <a:avLst/>
              </a:prstGeom>
              <a:ln w="28575">
                <a:solidFill>
                  <a:srgbClr val="FBB488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直接连接符 12"/>
              <p:cNvCxnSpPr/>
              <p:nvPr userDrawn="1"/>
            </p:nvCxnSpPr>
            <p:spPr>
              <a:xfrm>
                <a:off x="0" y="6791323"/>
                <a:ext cx="12903200" cy="0"/>
              </a:xfrm>
              <a:prstGeom prst="line">
                <a:avLst/>
              </a:prstGeom>
              <a:ln w="28575">
                <a:solidFill>
                  <a:srgbClr val="FBB488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pic>
          <p:nvPicPr>
            <p:cNvPr id="9" name="图片 8"/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9338734">
              <a:off x="10604653" y="5580360"/>
              <a:ext cx="1480535" cy="85470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7473251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4" y="0"/>
            <a:ext cx="9141291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97635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557335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8" r:id="rId2"/>
    <p:sldLayoutId id="2147483669" r:id="rId3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87203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33641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7" name="组合 46"/>
          <p:cNvGrpSpPr/>
          <p:nvPr/>
        </p:nvGrpSpPr>
        <p:grpSpPr>
          <a:xfrm>
            <a:off x="3629025" y="512480"/>
            <a:ext cx="1829916" cy="556543"/>
            <a:chOff x="1425184" y="666658"/>
            <a:chExt cx="1290923" cy="392616"/>
          </a:xfrm>
        </p:grpSpPr>
        <p:sp>
          <p:nvSpPr>
            <p:cNvPr id="48" name="圆角矩形 47"/>
            <p:cNvSpPr/>
            <p:nvPr/>
          </p:nvSpPr>
          <p:spPr bwMode="auto">
            <a:xfrm>
              <a:off x="1425184" y="666658"/>
              <a:ext cx="1290923" cy="392616"/>
            </a:xfrm>
            <a:prstGeom prst="roundRect">
              <a:avLst>
                <a:gd name="adj" fmla="val 16667"/>
              </a:avLst>
            </a:prstGeom>
            <a:solidFill>
              <a:srgbClr val="35B1AD"/>
            </a:solidFill>
            <a:ln>
              <a:noFill/>
              <a:headEnd type="none" w="med" len="med"/>
              <a:tailEnd type="none" w="med" len="med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/>
            <a:lstStyle/>
            <a:p>
              <a:pPr eaLnBrk="1" hangingPunct="1">
                <a:buFont typeface="Arial" panose="020B0604020202020204" pitchFamily="34" charset="0"/>
                <a:buNone/>
                <a:defRPr/>
              </a:pPr>
              <a:endParaRPr lang="zh-CN" altLang="en-US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49" name="椭圆 48"/>
            <p:cNvSpPr/>
            <p:nvPr/>
          </p:nvSpPr>
          <p:spPr>
            <a:xfrm>
              <a:off x="2607033" y="692411"/>
              <a:ext cx="74506" cy="74506"/>
            </a:xfrm>
            <a:prstGeom prst="ellipse">
              <a:avLst/>
            </a:prstGeom>
            <a:solidFill>
              <a:srgbClr val="D4F2FC"/>
            </a:solidFill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50" name="矩形 49"/>
          <p:cNvSpPr/>
          <p:nvPr/>
        </p:nvSpPr>
        <p:spPr>
          <a:xfrm>
            <a:off x="3806824" y="542212"/>
            <a:ext cx="141577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dirty="0" smtClean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复习旧知</a:t>
            </a:r>
            <a:endParaRPr lang="zh-CN" altLang="en-US" sz="2400" dirty="0">
              <a:solidFill>
                <a:schemeClr val="bg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1" name="Rectangle 4"/>
          <p:cNvSpPr>
            <a:spLocks noChangeArrowheads="1"/>
          </p:cNvSpPr>
          <p:nvPr/>
        </p:nvSpPr>
        <p:spPr bwMode="auto">
          <a:xfrm>
            <a:off x="877888" y="1291421"/>
            <a:ext cx="77978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 dirty="0">
                <a:solidFill>
                  <a:schemeClr val="accent1"/>
                </a:solidFill>
                <a:latin typeface="黑体" panose="02010609060101010101" pitchFamily="49" charset="-122"/>
                <a:ea typeface="黑体" panose="02010609060101010101" pitchFamily="49" charset="-122"/>
                <a:cs typeface="taozhishuxue" panose="02010600040101010101" pitchFamily="2" charset="-128"/>
              </a:rPr>
              <a:t>小明</a:t>
            </a:r>
            <a:r>
              <a:rPr lang="en-US" altLang="zh-CN" sz="2400" dirty="0">
                <a:solidFill>
                  <a:schemeClr val="accent1"/>
                </a:solidFill>
                <a:latin typeface="黑体" panose="02010609060101010101" pitchFamily="49" charset="-122"/>
                <a:ea typeface="黑体" panose="02010609060101010101" pitchFamily="49" charset="-122"/>
                <a:cs typeface="taozhishuxue" panose="02010600040101010101" pitchFamily="2" charset="-128"/>
              </a:rPr>
              <a:t>20</a:t>
            </a:r>
            <a:r>
              <a:rPr lang="zh-CN" altLang="en-US" sz="2400" dirty="0">
                <a:solidFill>
                  <a:schemeClr val="accent1"/>
                </a:solidFill>
                <a:latin typeface="黑体" panose="02010609060101010101" pitchFamily="49" charset="-122"/>
                <a:ea typeface="黑体" panose="02010609060101010101" pitchFamily="49" charset="-122"/>
                <a:cs typeface="taozhishuxue" panose="02010600040101010101" pitchFamily="2" charset="-128"/>
              </a:rPr>
              <a:t>分钟走完</a:t>
            </a:r>
            <a:r>
              <a:rPr lang="en-US" altLang="zh-CN" sz="2400" dirty="0">
                <a:solidFill>
                  <a:schemeClr val="accent1"/>
                </a:solidFill>
                <a:latin typeface="黑体" panose="02010609060101010101" pitchFamily="49" charset="-122"/>
                <a:ea typeface="黑体" panose="02010609060101010101" pitchFamily="49" charset="-122"/>
                <a:cs typeface="taozhishuxue" panose="02010600040101010101" pitchFamily="2" charset="-128"/>
              </a:rPr>
              <a:t>1000m</a:t>
            </a:r>
            <a:r>
              <a:rPr lang="zh-CN" altLang="en-US" sz="2400" dirty="0">
                <a:solidFill>
                  <a:schemeClr val="accent1"/>
                </a:solidFill>
                <a:latin typeface="黑体" panose="02010609060101010101" pitchFamily="49" charset="-122"/>
                <a:ea typeface="黑体" panose="02010609060101010101" pitchFamily="49" charset="-122"/>
                <a:cs typeface="taozhishuxue" panose="02010600040101010101" pitchFamily="2" charset="-128"/>
              </a:rPr>
              <a:t>，平均每分钟走多少米？ </a:t>
            </a:r>
          </a:p>
        </p:txBody>
      </p:sp>
      <p:sp>
        <p:nvSpPr>
          <p:cNvPr id="52" name="Text Box 6"/>
          <p:cNvSpPr txBox="1">
            <a:spLocks noChangeArrowheads="1"/>
          </p:cNvSpPr>
          <p:nvPr/>
        </p:nvSpPr>
        <p:spPr bwMode="auto">
          <a:xfrm>
            <a:off x="3241396" y="2167683"/>
            <a:ext cx="39624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 dirty="0">
                <a:solidFill>
                  <a:srgbClr val="C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aozhishuxue" panose="02010600040101010101" pitchFamily="2" charset="-128"/>
              </a:rPr>
              <a:t>速度</a:t>
            </a:r>
            <a:r>
              <a:rPr lang="zh-CN" altLang="en-US" sz="2400" dirty="0">
                <a:solidFill>
                  <a:srgbClr val="C00000"/>
                </a:solidFill>
                <a:latin typeface="+mn-ea"/>
                <a:ea typeface="+mn-ea"/>
                <a:cs typeface="taozhishuxue" panose="02010600040101010101" pitchFamily="2" charset="-128"/>
              </a:rPr>
              <a:t>＝</a:t>
            </a:r>
            <a:r>
              <a:rPr lang="zh-CN" altLang="en-US" sz="2400" dirty="0">
                <a:solidFill>
                  <a:srgbClr val="C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aozhishuxue" panose="02010600040101010101" pitchFamily="2" charset="-128"/>
              </a:rPr>
              <a:t>路程</a:t>
            </a:r>
            <a:r>
              <a:rPr lang="en-US" altLang="zh-CN" sz="2400" dirty="0">
                <a:solidFill>
                  <a:srgbClr val="C00000"/>
                </a:solidFill>
                <a:latin typeface="+mn-ea"/>
                <a:ea typeface="+mn-ea"/>
                <a:cs typeface="taozhishuxue" panose="02010600040101010101" pitchFamily="2" charset="-128"/>
              </a:rPr>
              <a:t>÷</a:t>
            </a:r>
            <a:r>
              <a:rPr lang="zh-CN" altLang="en-US" sz="2400" dirty="0">
                <a:solidFill>
                  <a:srgbClr val="C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aozhishuxue" panose="02010600040101010101" pitchFamily="2" charset="-128"/>
              </a:rPr>
              <a:t>时间</a:t>
            </a:r>
          </a:p>
        </p:txBody>
      </p:sp>
      <p:sp>
        <p:nvSpPr>
          <p:cNvPr id="53" name="Text Box 7"/>
          <p:cNvSpPr txBox="1">
            <a:spLocks noChangeArrowheads="1"/>
          </p:cNvSpPr>
          <p:nvPr/>
        </p:nvSpPr>
        <p:spPr bwMode="auto">
          <a:xfrm>
            <a:off x="3241396" y="2764828"/>
            <a:ext cx="31051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dirty="0" smtClean="0">
                <a:latin typeface="黑体" panose="02010609060101010101" pitchFamily="49" charset="-122"/>
                <a:ea typeface="黑体" panose="02010609060101010101" pitchFamily="49" charset="-122"/>
                <a:cs typeface="taozhishuxue" panose="02010600040101010101" pitchFamily="2" charset="-128"/>
              </a:rPr>
              <a:t>1000</a:t>
            </a:r>
            <a:r>
              <a:rPr lang="en-US" altLang="zh-CN" sz="2400" dirty="0" smtClean="0">
                <a:latin typeface="+mn-ea"/>
                <a:ea typeface="+mn-ea"/>
                <a:cs typeface="taozhishuxue" panose="02010600040101010101" pitchFamily="2" charset="-128"/>
              </a:rPr>
              <a:t>÷</a:t>
            </a:r>
            <a:r>
              <a:rPr lang="en-US" altLang="zh-CN" sz="2400" dirty="0" smtClean="0">
                <a:latin typeface="黑体" panose="02010609060101010101" pitchFamily="49" charset="-122"/>
                <a:ea typeface="黑体" panose="02010609060101010101" pitchFamily="49" charset="-122"/>
                <a:cs typeface="taozhishuxue" panose="02010600040101010101" pitchFamily="2" charset="-128"/>
              </a:rPr>
              <a:t>20</a:t>
            </a:r>
            <a:r>
              <a:rPr lang="zh-CN" altLang="en-US" sz="2400" dirty="0">
                <a:latin typeface="+mn-ea"/>
                <a:ea typeface="+mn-ea"/>
                <a:cs typeface="taozhishuxue" panose="02010600040101010101" pitchFamily="2" charset="-128"/>
              </a:rPr>
              <a:t>＝</a:t>
            </a:r>
            <a:r>
              <a:rPr lang="en-US" altLang="zh-CN" sz="2400" dirty="0" smtClean="0">
                <a:latin typeface="黑体" panose="02010609060101010101" pitchFamily="49" charset="-122"/>
                <a:ea typeface="黑体" panose="02010609060101010101" pitchFamily="49" charset="-122"/>
                <a:cs typeface="taozhishuxue" panose="02010600040101010101" pitchFamily="2" charset="-128"/>
              </a:rPr>
              <a:t>50</a:t>
            </a:r>
            <a:r>
              <a:rPr lang="en-US" altLang="zh-CN" sz="2400" dirty="0">
                <a:latin typeface="+mn-ea"/>
                <a:ea typeface="+mn-ea"/>
                <a:cs typeface="taozhishuxue" panose="02010600040101010101" pitchFamily="2" charset="-128"/>
              </a:rPr>
              <a:t>(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  <a:cs typeface="taozhishuxue" panose="02010600040101010101" pitchFamily="2" charset="-128"/>
              </a:rPr>
              <a:t>米</a:t>
            </a:r>
            <a:r>
              <a:rPr lang="en-US" altLang="zh-CN" sz="2400" dirty="0">
                <a:latin typeface="+mn-ea"/>
                <a:ea typeface="+mn-ea"/>
                <a:cs typeface="taozhishuxue" panose="02010600040101010101" pitchFamily="2" charset="-128"/>
              </a:rPr>
              <a:t>)</a:t>
            </a:r>
          </a:p>
        </p:txBody>
      </p:sp>
      <p:sp>
        <p:nvSpPr>
          <p:cNvPr id="54" name="Text Box 8"/>
          <p:cNvSpPr txBox="1">
            <a:spLocks noChangeArrowheads="1"/>
          </p:cNvSpPr>
          <p:nvPr/>
        </p:nvSpPr>
        <p:spPr bwMode="auto">
          <a:xfrm>
            <a:off x="4551824" y="3435350"/>
            <a:ext cx="358944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  <a:cs typeface="taozhishuxue" panose="02010600040101010101" pitchFamily="2" charset="-128"/>
              </a:rPr>
              <a:t>答：平均每分钟走</a:t>
            </a:r>
            <a:r>
              <a:rPr lang="en-US" altLang="zh-CN" sz="2400">
                <a:latin typeface="黑体" panose="02010609060101010101" pitchFamily="49" charset="-122"/>
                <a:ea typeface="黑体" panose="02010609060101010101" pitchFamily="49" charset="-122"/>
                <a:cs typeface="taozhishuxue" panose="02010600040101010101" pitchFamily="2" charset="-128"/>
              </a:rPr>
              <a:t>50</a:t>
            </a: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  <a:cs typeface="taozhishuxue" panose="02010600040101010101" pitchFamily="2" charset="-128"/>
              </a:rPr>
              <a:t>米。</a:t>
            </a:r>
          </a:p>
        </p:txBody>
      </p:sp>
    </p:spTree>
    <p:extLst>
      <p:ext uri="{BB962C8B-B14F-4D97-AF65-F5344CB8AC3E}">
        <p14:creationId xmlns:p14="http://schemas.microsoft.com/office/powerpoint/2010/main" val="13467087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/>
      <p:bldP spid="52" grpId="0"/>
      <p:bldP spid="53" grpId="0"/>
      <p:bldP spid="5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ext Box 10"/>
          <p:cNvSpPr txBox="1">
            <a:spLocks noChangeArrowheads="1"/>
          </p:cNvSpPr>
          <p:nvPr/>
        </p:nvSpPr>
        <p:spPr bwMode="auto">
          <a:xfrm>
            <a:off x="2468434" y="3468400"/>
            <a:ext cx="295465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 dirty="0">
                <a:solidFill>
                  <a:srgbClr val="0070C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aozhishuxue" panose="02010600040101010101" pitchFamily="2" charset="-128"/>
              </a:rPr>
              <a:t>小明平均每小时</a:t>
            </a:r>
            <a:r>
              <a:rPr lang="zh-CN" altLang="en-US" sz="2400" dirty="0" smtClean="0">
                <a:solidFill>
                  <a:srgbClr val="0070C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aozhishuxue" panose="02010600040101010101" pitchFamily="2" charset="-128"/>
              </a:rPr>
              <a:t>走：</a:t>
            </a:r>
            <a:endParaRPr lang="zh-CN" altLang="en-US" sz="2400" dirty="0">
              <a:solidFill>
                <a:srgbClr val="0070C0"/>
              </a:solidFill>
              <a:latin typeface="黑体" panose="02010609060101010101" pitchFamily="49" charset="-122"/>
              <a:ea typeface="黑体" panose="02010609060101010101" pitchFamily="49" charset="-122"/>
              <a:cs typeface="taozhishuxue" panose="02010600040101010101" pitchFamily="2" charset="-128"/>
            </a:endParaRPr>
          </a:p>
        </p:txBody>
      </p:sp>
      <p:sp>
        <p:nvSpPr>
          <p:cNvPr id="53" name="Text Box 6"/>
          <p:cNvSpPr txBox="1">
            <a:spLocks noChangeArrowheads="1"/>
          </p:cNvSpPr>
          <p:nvPr/>
        </p:nvSpPr>
        <p:spPr bwMode="auto">
          <a:xfrm>
            <a:off x="3309623" y="2900157"/>
            <a:ext cx="39624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 dirty="0">
                <a:solidFill>
                  <a:srgbClr val="C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aozhishuxue" panose="02010600040101010101" pitchFamily="2" charset="-128"/>
              </a:rPr>
              <a:t>速度</a:t>
            </a:r>
            <a:r>
              <a:rPr lang="en-US" altLang="zh-CN" sz="2400" dirty="0">
                <a:solidFill>
                  <a:srgbClr val="C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aozhishuxue" panose="02010600040101010101" pitchFamily="2" charset="-128"/>
              </a:rPr>
              <a:t>=</a:t>
            </a:r>
            <a:r>
              <a:rPr lang="zh-CN" altLang="en-US" sz="2400" dirty="0">
                <a:solidFill>
                  <a:srgbClr val="C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aozhishuxue" panose="02010600040101010101" pitchFamily="2" charset="-128"/>
              </a:rPr>
              <a:t>路程</a:t>
            </a:r>
            <a:r>
              <a:rPr lang="en-US" altLang="zh-CN" sz="2400" dirty="0">
                <a:solidFill>
                  <a:srgbClr val="C00000"/>
                </a:solidFill>
                <a:latin typeface="+mn-ea"/>
                <a:ea typeface="+mn-ea"/>
                <a:cs typeface="taozhishuxue" panose="02010600040101010101" pitchFamily="2" charset="-128"/>
              </a:rPr>
              <a:t>÷</a:t>
            </a:r>
            <a:r>
              <a:rPr lang="zh-CN" altLang="en-US" sz="2400" dirty="0">
                <a:solidFill>
                  <a:srgbClr val="C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aozhishuxue" panose="02010600040101010101" pitchFamily="2" charset="-128"/>
              </a:rPr>
              <a:t>时间</a:t>
            </a:r>
          </a:p>
        </p:txBody>
      </p:sp>
      <p:pic>
        <p:nvPicPr>
          <p:cNvPr id="5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15456" y="1442733"/>
            <a:ext cx="2365992" cy="15220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7" name="Rectangle 4"/>
          <p:cNvSpPr>
            <a:spLocks noChangeArrowheads="1"/>
          </p:cNvSpPr>
          <p:nvPr/>
        </p:nvSpPr>
        <p:spPr bwMode="auto">
          <a:xfrm>
            <a:off x="3192152" y="2204575"/>
            <a:ext cx="229711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000" dirty="0">
                <a:solidFill>
                  <a:schemeClr val="accent1"/>
                </a:solidFill>
                <a:latin typeface="黑体" panose="02010609060101010101" pitchFamily="49" charset="-122"/>
                <a:ea typeface="黑体" panose="02010609060101010101" pitchFamily="49" charset="-122"/>
                <a:cs typeface="taozhishuxue" panose="02010600040101010101" pitchFamily="2" charset="-128"/>
              </a:rPr>
              <a:t>谁走得快些？ </a:t>
            </a:r>
          </a:p>
        </p:txBody>
      </p:sp>
      <p:sp>
        <p:nvSpPr>
          <p:cNvPr id="58" name="Rectangle 4"/>
          <p:cNvSpPr>
            <a:spLocks noChangeArrowheads="1"/>
          </p:cNvSpPr>
          <p:nvPr/>
        </p:nvSpPr>
        <p:spPr bwMode="auto">
          <a:xfrm>
            <a:off x="3154374" y="1680689"/>
            <a:ext cx="328263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000" dirty="0">
                <a:solidFill>
                  <a:schemeClr val="accent1"/>
                </a:solidFill>
                <a:latin typeface="黑体" panose="02010609060101010101" pitchFamily="49" charset="-122"/>
                <a:ea typeface="黑体" panose="02010609060101010101" pitchFamily="49" charset="-122"/>
                <a:cs typeface="taozhishuxue" panose="02010600040101010101" pitchFamily="2" charset="-128"/>
              </a:rPr>
              <a:t>小</a:t>
            </a:r>
            <a:r>
              <a:rPr lang="zh-CN" altLang="en-US" sz="2000" dirty="0" smtClean="0">
                <a:solidFill>
                  <a:schemeClr val="accent1"/>
                </a:solidFill>
                <a:latin typeface="黑体" panose="02010609060101010101" pitchFamily="49" charset="-122"/>
                <a:ea typeface="黑体" panose="02010609060101010101" pitchFamily="49" charset="-122"/>
                <a:cs typeface="taozhishuxue" panose="02010600040101010101" pitchFamily="2" charset="-128"/>
              </a:rPr>
              <a:t>明   小时走了</a:t>
            </a:r>
            <a:r>
              <a:rPr lang="en-US" altLang="zh-CN" sz="2000" dirty="0" smtClean="0">
                <a:solidFill>
                  <a:schemeClr val="accent1"/>
                </a:solidFill>
                <a:latin typeface="黑体" panose="02010609060101010101" pitchFamily="49" charset="-122"/>
                <a:ea typeface="黑体" panose="02010609060101010101" pitchFamily="49" charset="-122"/>
                <a:cs typeface="taozhishuxue" panose="02010600040101010101" pitchFamily="2" charset="-128"/>
              </a:rPr>
              <a:t>2km</a:t>
            </a:r>
            <a:r>
              <a:rPr lang="zh-CN" altLang="en-US" sz="2000" dirty="0" smtClean="0">
                <a:solidFill>
                  <a:schemeClr val="accent1"/>
                </a:solidFill>
                <a:latin typeface="黑体" panose="02010609060101010101" pitchFamily="49" charset="-122"/>
                <a:ea typeface="黑体" panose="02010609060101010101" pitchFamily="49" charset="-122"/>
                <a:cs typeface="taozhishuxue" panose="02010600040101010101" pitchFamily="2" charset="-128"/>
              </a:rPr>
              <a:t>，</a:t>
            </a:r>
            <a:endParaRPr lang="zh-CN" altLang="en-US" sz="2000" dirty="0">
              <a:solidFill>
                <a:schemeClr val="accent1"/>
              </a:solidFill>
              <a:latin typeface="黑体" panose="02010609060101010101" pitchFamily="49" charset="-122"/>
              <a:ea typeface="黑体" panose="02010609060101010101" pitchFamily="49" charset="-122"/>
              <a:cs typeface="taozhishuxue" panose="02010600040101010101" pitchFamily="2" charset="-128"/>
            </a:endParaRPr>
          </a:p>
        </p:txBody>
      </p:sp>
      <p:grpSp>
        <p:nvGrpSpPr>
          <p:cNvPr id="5" name="组合 4"/>
          <p:cNvGrpSpPr/>
          <p:nvPr/>
        </p:nvGrpSpPr>
        <p:grpSpPr>
          <a:xfrm>
            <a:off x="3784097" y="1528735"/>
            <a:ext cx="312906" cy="707886"/>
            <a:chOff x="1614083" y="1163981"/>
            <a:chExt cx="312906" cy="707886"/>
          </a:xfrm>
        </p:grpSpPr>
        <p:sp>
          <p:nvSpPr>
            <p:cNvPr id="2" name="文本框 1"/>
            <p:cNvSpPr txBox="1"/>
            <p:nvPr/>
          </p:nvSpPr>
          <p:spPr>
            <a:xfrm>
              <a:off x="1614083" y="1163981"/>
              <a:ext cx="312906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000" dirty="0" smtClean="0">
                  <a:solidFill>
                    <a:schemeClr val="accent1"/>
                  </a:solidFill>
                  <a:latin typeface="黑体" panose="02010609060101010101" pitchFamily="49" charset="-122"/>
                  <a:ea typeface="黑体" panose="02010609060101010101" pitchFamily="49" charset="-122"/>
                  <a:cs typeface="taozhishuxue" panose="02010600040101010101" pitchFamily="2" charset="-128"/>
                </a:rPr>
                <a:t>2</a:t>
              </a:r>
            </a:p>
            <a:p>
              <a:r>
                <a:rPr lang="en-US" altLang="zh-CN" sz="2000" dirty="0">
                  <a:solidFill>
                    <a:schemeClr val="accent1"/>
                  </a:solidFill>
                  <a:latin typeface="黑体" panose="02010609060101010101" pitchFamily="49" charset="-122"/>
                  <a:ea typeface="黑体" panose="02010609060101010101" pitchFamily="49" charset="-122"/>
                  <a:cs typeface="taozhishuxue" panose="02010600040101010101" pitchFamily="2" charset="-128"/>
                </a:rPr>
                <a:t>3</a:t>
              </a:r>
              <a:endParaRPr lang="zh-CN" altLang="en-US" sz="2000" dirty="0">
                <a:solidFill>
                  <a:schemeClr val="accent1"/>
                </a:solidFill>
                <a:latin typeface="黑体" panose="02010609060101010101" pitchFamily="49" charset="-122"/>
                <a:ea typeface="黑体" panose="02010609060101010101" pitchFamily="49" charset="-122"/>
                <a:cs typeface="taozhishuxue" panose="02010600040101010101" pitchFamily="2" charset="-128"/>
              </a:endParaRPr>
            </a:p>
          </p:txBody>
        </p:sp>
        <p:cxnSp>
          <p:nvCxnSpPr>
            <p:cNvPr id="4" name="直接连接符 3"/>
            <p:cNvCxnSpPr/>
            <p:nvPr/>
          </p:nvCxnSpPr>
          <p:spPr>
            <a:xfrm>
              <a:off x="1630680" y="1531620"/>
              <a:ext cx="289560" cy="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3" name="Rectangle 4"/>
          <p:cNvSpPr>
            <a:spLocks noChangeArrowheads="1"/>
          </p:cNvSpPr>
          <p:nvPr/>
        </p:nvSpPr>
        <p:spPr bwMode="auto">
          <a:xfrm>
            <a:off x="5789136" y="1680689"/>
            <a:ext cx="390874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000" dirty="0" smtClean="0">
                <a:solidFill>
                  <a:schemeClr val="accent1"/>
                </a:solidFill>
                <a:latin typeface="黑体" panose="02010609060101010101" pitchFamily="49" charset="-122"/>
                <a:ea typeface="黑体" panose="02010609060101010101" pitchFamily="49" charset="-122"/>
                <a:cs typeface="taozhishuxue" panose="02010600040101010101" pitchFamily="2" charset="-128"/>
              </a:rPr>
              <a:t>小红   小时走了</a:t>
            </a:r>
            <a:r>
              <a:rPr lang="en-US" altLang="zh-CN" sz="2000" dirty="0" smtClean="0">
                <a:solidFill>
                  <a:schemeClr val="accent1"/>
                </a:solidFill>
                <a:latin typeface="黑体" panose="02010609060101010101" pitchFamily="49" charset="-122"/>
                <a:ea typeface="黑体" panose="02010609060101010101" pitchFamily="49" charset="-122"/>
                <a:cs typeface="taozhishuxue" panose="02010600040101010101" pitchFamily="2" charset="-128"/>
              </a:rPr>
              <a:t>   km</a:t>
            </a:r>
            <a:r>
              <a:rPr lang="zh-CN" altLang="en-US" sz="2000" dirty="0" smtClean="0">
                <a:solidFill>
                  <a:schemeClr val="accent1"/>
                </a:solidFill>
                <a:latin typeface="黑体" panose="02010609060101010101" pitchFamily="49" charset="-122"/>
                <a:ea typeface="黑体" panose="02010609060101010101" pitchFamily="49" charset="-122"/>
                <a:cs typeface="taozhishuxue" panose="02010600040101010101" pitchFamily="2" charset="-128"/>
              </a:rPr>
              <a:t>。</a:t>
            </a:r>
            <a:endParaRPr lang="zh-CN" altLang="en-US" sz="2000" dirty="0">
              <a:solidFill>
                <a:schemeClr val="accent1"/>
              </a:solidFill>
              <a:latin typeface="黑体" panose="02010609060101010101" pitchFamily="49" charset="-122"/>
              <a:ea typeface="黑体" panose="02010609060101010101" pitchFamily="49" charset="-122"/>
              <a:cs typeface="taozhishuxue" panose="02010600040101010101" pitchFamily="2" charset="-128"/>
            </a:endParaRPr>
          </a:p>
        </p:txBody>
      </p:sp>
      <p:grpSp>
        <p:nvGrpSpPr>
          <p:cNvPr id="64" name="组合 63"/>
          <p:cNvGrpSpPr/>
          <p:nvPr/>
        </p:nvGrpSpPr>
        <p:grpSpPr>
          <a:xfrm>
            <a:off x="6370663" y="1541261"/>
            <a:ext cx="441146" cy="707886"/>
            <a:chOff x="1539389" y="1163981"/>
            <a:chExt cx="441146" cy="707886"/>
          </a:xfrm>
        </p:grpSpPr>
        <p:sp>
          <p:nvSpPr>
            <p:cNvPr id="65" name="文本框 64"/>
            <p:cNvSpPr txBox="1"/>
            <p:nvPr/>
          </p:nvSpPr>
          <p:spPr>
            <a:xfrm>
              <a:off x="1539389" y="1163981"/>
              <a:ext cx="441146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CN" sz="2000" dirty="0" smtClean="0">
                  <a:solidFill>
                    <a:schemeClr val="accent1"/>
                  </a:solidFill>
                  <a:latin typeface="黑体" panose="02010609060101010101" pitchFamily="49" charset="-122"/>
                  <a:ea typeface="黑体" panose="02010609060101010101" pitchFamily="49" charset="-122"/>
                  <a:cs typeface="taozhishuxue" panose="02010600040101010101" pitchFamily="2" charset="-128"/>
                </a:rPr>
                <a:t>5</a:t>
              </a:r>
            </a:p>
            <a:p>
              <a:pPr algn="ctr"/>
              <a:r>
                <a:rPr lang="en-US" altLang="zh-CN" sz="2000" dirty="0" smtClean="0">
                  <a:solidFill>
                    <a:schemeClr val="accent1"/>
                  </a:solidFill>
                  <a:latin typeface="黑体" panose="02010609060101010101" pitchFamily="49" charset="-122"/>
                  <a:ea typeface="黑体" panose="02010609060101010101" pitchFamily="49" charset="-122"/>
                  <a:cs typeface="taozhishuxue" panose="02010600040101010101" pitchFamily="2" charset="-128"/>
                </a:rPr>
                <a:t>12</a:t>
              </a:r>
              <a:endParaRPr lang="zh-CN" altLang="en-US" sz="2000" dirty="0">
                <a:solidFill>
                  <a:schemeClr val="accent1"/>
                </a:solidFill>
                <a:latin typeface="黑体" panose="02010609060101010101" pitchFamily="49" charset="-122"/>
                <a:ea typeface="黑体" panose="02010609060101010101" pitchFamily="49" charset="-122"/>
                <a:cs typeface="taozhishuxue" panose="02010600040101010101" pitchFamily="2" charset="-128"/>
              </a:endParaRPr>
            </a:p>
          </p:txBody>
        </p:sp>
        <p:cxnSp>
          <p:nvCxnSpPr>
            <p:cNvPr id="66" name="直接连接符 65"/>
            <p:cNvCxnSpPr/>
            <p:nvPr/>
          </p:nvCxnSpPr>
          <p:spPr>
            <a:xfrm>
              <a:off x="1600200" y="1531620"/>
              <a:ext cx="320040" cy="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8" name="组合 67"/>
          <p:cNvGrpSpPr/>
          <p:nvPr/>
        </p:nvGrpSpPr>
        <p:grpSpPr>
          <a:xfrm>
            <a:off x="7804273" y="1516209"/>
            <a:ext cx="312906" cy="707886"/>
            <a:chOff x="1626609" y="1157718"/>
            <a:chExt cx="312906" cy="707886"/>
          </a:xfrm>
        </p:grpSpPr>
        <p:sp>
          <p:nvSpPr>
            <p:cNvPr id="69" name="文本框 68"/>
            <p:cNvSpPr txBox="1"/>
            <p:nvPr/>
          </p:nvSpPr>
          <p:spPr>
            <a:xfrm>
              <a:off x="1626609" y="1157718"/>
              <a:ext cx="312906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000" dirty="0" smtClean="0">
                  <a:solidFill>
                    <a:schemeClr val="accent1"/>
                  </a:solidFill>
                  <a:latin typeface="黑体" panose="02010609060101010101" pitchFamily="49" charset="-122"/>
                  <a:ea typeface="黑体" panose="02010609060101010101" pitchFamily="49" charset="-122"/>
                  <a:cs typeface="taozhishuxue" panose="02010600040101010101" pitchFamily="2" charset="-128"/>
                </a:rPr>
                <a:t>5</a:t>
              </a:r>
            </a:p>
            <a:p>
              <a:r>
                <a:rPr lang="en-US" altLang="zh-CN" sz="2000" dirty="0" smtClean="0">
                  <a:solidFill>
                    <a:schemeClr val="accent1"/>
                  </a:solidFill>
                  <a:latin typeface="黑体" panose="02010609060101010101" pitchFamily="49" charset="-122"/>
                  <a:ea typeface="黑体" panose="02010609060101010101" pitchFamily="49" charset="-122"/>
                  <a:cs typeface="taozhishuxue" panose="02010600040101010101" pitchFamily="2" charset="-128"/>
                </a:rPr>
                <a:t>6</a:t>
              </a:r>
              <a:endParaRPr lang="zh-CN" altLang="en-US" sz="2000" dirty="0">
                <a:solidFill>
                  <a:schemeClr val="accent1"/>
                </a:solidFill>
                <a:latin typeface="黑体" panose="02010609060101010101" pitchFamily="49" charset="-122"/>
                <a:ea typeface="黑体" panose="02010609060101010101" pitchFamily="49" charset="-122"/>
                <a:cs typeface="taozhishuxue" panose="02010600040101010101" pitchFamily="2" charset="-128"/>
              </a:endParaRPr>
            </a:p>
          </p:txBody>
        </p:sp>
        <p:cxnSp>
          <p:nvCxnSpPr>
            <p:cNvPr id="70" name="直接连接符 69"/>
            <p:cNvCxnSpPr/>
            <p:nvPr/>
          </p:nvCxnSpPr>
          <p:spPr>
            <a:xfrm>
              <a:off x="1630680" y="1531620"/>
              <a:ext cx="289560" cy="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" name="组合 12"/>
          <p:cNvGrpSpPr/>
          <p:nvPr/>
        </p:nvGrpSpPr>
        <p:grpSpPr>
          <a:xfrm>
            <a:off x="5283740" y="3293444"/>
            <a:ext cx="897354" cy="830997"/>
            <a:chOff x="4313495" y="3222539"/>
            <a:chExt cx="897354" cy="830997"/>
          </a:xfrm>
        </p:grpSpPr>
        <p:grpSp>
          <p:nvGrpSpPr>
            <p:cNvPr id="71" name="组合 70"/>
            <p:cNvGrpSpPr/>
            <p:nvPr/>
          </p:nvGrpSpPr>
          <p:grpSpPr>
            <a:xfrm>
              <a:off x="4872295" y="3222539"/>
              <a:ext cx="338554" cy="830997"/>
              <a:chOff x="1607820" y="1120140"/>
              <a:chExt cx="338554" cy="830997"/>
            </a:xfrm>
          </p:grpSpPr>
          <p:sp>
            <p:nvSpPr>
              <p:cNvPr id="72" name="文本框 71"/>
              <p:cNvSpPr txBox="1"/>
              <p:nvPr/>
            </p:nvSpPr>
            <p:spPr>
              <a:xfrm>
                <a:off x="1607820" y="1120140"/>
                <a:ext cx="338554" cy="8309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2400" dirty="0" smtClean="0">
                    <a:solidFill>
                      <a:schemeClr val="accent1"/>
                    </a:solidFill>
                    <a:latin typeface="黑体" panose="02010609060101010101" pitchFamily="49" charset="-122"/>
                    <a:ea typeface="黑体" panose="02010609060101010101" pitchFamily="49" charset="-122"/>
                    <a:cs typeface="taozhishuxue" panose="02010600040101010101" pitchFamily="2" charset="-128"/>
                  </a:rPr>
                  <a:t>2</a:t>
                </a:r>
              </a:p>
              <a:p>
                <a:r>
                  <a:rPr lang="en-US" altLang="zh-CN" sz="2400" dirty="0">
                    <a:solidFill>
                      <a:schemeClr val="accent1"/>
                    </a:solidFill>
                    <a:latin typeface="黑体" panose="02010609060101010101" pitchFamily="49" charset="-122"/>
                    <a:ea typeface="黑体" panose="02010609060101010101" pitchFamily="49" charset="-122"/>
                    <a:cs typeface="taozhishuxue" panose="02010600040101010101" pitchFamily="2" charset="-128"/>
                  </a:rPr>
                  <a:t>3</a:t>
                </a:r>
                <a:endParaRPr lang="zh-CN" altLang="en-US" sz="2400" dirty="0">
                  <a:solidFill>
                    <a:schemeClr val="accent1"/>
                  </a:solidFill>
                  <a:latin typeface="黑体" panose="02010609060101010101" pitchFamily="49" charset="-122"/>
                  <a:ea typeface="黑体" panose="02010609060101010101" pitchFamily="49" charset="-122"/>
                  <a:cs typeface="taozhishuxue" panose="02010600040101010101" pitchFamily="2" charset="-128"/>
                </a:endParaRPr>
              </a:p>
            </p:txBody>
          </p:sp>
          <p:cxnSp>
            <p:nvCxnSpPr>
              <p:cNvPr id="73" name="直接连接符 72"/>
              <p:cNvCxnSpPr/>
              <p:nvPr/>
            </p:nvCxnSpPr>
            <p:spPr>
              <a:xfrm>
                <a:off x="1630680" y="1531620"/>
                <a:ext cx="289560" cy="0"/>
              </a:xfrm>
              <a:prstGeom prst="line">
                <a:avLst/>
              </a:prstGeom>
              <a:ln w="127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74" name="文本框 73"/>
            <p:cNvSpPr txBox="1"/>
            <p:nvPr/>
          </p:nvSpPr>
          <p:spPr>
            <a:xfrm>
              <a:off x="4313495" y="3403724"/>
              <a:ext cx="66236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400" dirty="0">
                  <a:solidFill>
                    <a:schemeClr val="accent1"/>
                  </a:solidFill>
                  <a:latin typeface="黑体" panose="02010609060101010101" pitchFamily="49" charset="-122"/>
                  <a:ea typeface="黑体" panose="02010609060101010101" pitchFamily="49" charset="-122"/>
                  <a:cs typeface="taozhishuxue" panose="02010600040101010101" pitchFamily="2" charset="-128"/>
                </a:rPr>
                <a:t>2</a:t>
              </a:r>
              <a:r>
                <a:rPr lang="en-US" altLang="zh-CN" sz="2400" dirty="0">
                  <a:solidFill>
                    <a:schemeClr val="accent1"/>
                  </a:solidFill>
                  <a:latin typeface="+mn-ea"/>
                  <a:cs typeface="taozhishuxue" panose="02010600040101010101" pitchFamily="2" charset="-128"/>
                </a:rPr>
                <a:t>÷</a:t>
              </a:r>
              <a:endParaRPr lang="zh-CN" altLang="en-US" sz="2400" dirty="0">
                <a:solidFill>
                  <a:schemeClr val="accent1"/>
                </a:solidFill>
                <a:latin typeface="+mn-ea"/>
                <a:cs typeface="taozhishuxue" panose="02010600040101010101" pitchFamily="2" charset="-128"/>
              </a:endParaRPr>
            </a:p>
          </p:txBody>
        </p:sp>
      </p:grpSp>
      <p:sp>
        <p:nvSpPr>
          <p:cNvPr id="50" name="Text Box 11"/>
          <p:cNvSpPr txBox="1">
            <a:spLocks noChangeArrowheads="1"/>
          </p:cNvSpPr>
          <p:nvPr/>
        </p:nvSpPr>
        <p:spPr bwMode="auto">
          <a:xfrm>
            <a:off x="2478216" y="4097575"/>
            <a:ext cx="295465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 dirty="0">
                <a:solidFill>
                  <a:srgbClr val="0070C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aozhishuxue" panose="02010600040101010101" pitchFamily="2" charset="-128"/>
              </a:rPr>
              <a:t>小红平均每小时</a:t>
            </a:r>
            <a:r>
              <a:rPr lang="zh-CN" altLang="en-US" sz="2400" dirty="0" smtClean="0">
                <a:solidFill>
                  <a:srgbClr val="0070C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aozhishuxue" panose="02010600040101010101" pitchFamily="2" charset="-128"/>
              </a:rPr>
              <a:t>走：</a:t>
            </a:r>
            <a:endParaRPr lang="zh-CN" altLang="en-US" sz="2400" dirty="0">
              <a:solidFill>
                <a:srgbClr val="0070C0"/>
              </a:solidFill>
              <a:latin typeface="黑体" panose="02010609060101010101" pitchFamily="49" charset="-122"/>
              <a:ea typeface="黑体" panose="02010609060101010101" pitchFamily="49" charset="-122"/>
              <a:cs typeface="taozhishuxue" panose="02010600040101010101" pitchFamily="2" charset="-128"/>
            </a:endParaRPr>
          </a:p>
        </p:txBody>
      </p:sp>
      <p:grpSp>
        <p:nvGrpSpPr>
          <p:cNvPr id="12" name="组合 11"/>
          <p:cNvGrpSpPr/>
          <p:nvPr/>
        </p:nvGrpSpPr>
        <p:grpSpPr>
          <a:xfrm>
            <a:off x="5286280" y="3923579"/>
            <a:ext cx="1102833" cy="830997"/>
            <a:chOff x="4316035" y="3923579"/>
            <a:chExt cx="1102833" cy="830997"/>
          </a:xfrm>
        </p:grpSpPr>
        <p:grpSp>
          <p:nvGrpSpPr>
            <p:cNvPr id="75" name="组合 74"/>
            <p:cNvGrpSpPr/>
            <p:nvPr/>
          </p:nvGrpSpPr>
          <p:grpSpPr>
            <a:xfrm>
              <a:off x="4926425" y="3923579"/>
              <a:ext cx="492443" cy="830997"/>
              <a:chOff x="1562890" y="1120140"/>
              <a:chExt cx="492443" cy="830997"/>
            </a:xfrm>
          </p:grpSpPr>
          <p:sp>
            <p:nvSpPr>
              <p:cNvPr id="76" name="文本框 75"/>
              <p:cNvSpPr txBox="1"/>
              <p:nvPr/>
            </p:nvSpPr>
            <p:spPr>
              <a:xfrm>
                <a:off x="1562890" y="1120140"/>
                <a:ext cx="492443" cy="8309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altLang="zh-CN" sz="2400" dirty="0" smtClean="0">
                    <a:solidFill>
                      <a:schemeClr val="accent1"/>
                    </a:solidFill>
                    <a:latin typeface="黑体" panose="02010609060101010101" pitchFamily="49" charset="-122"/>
                    <a:ea typeface="黑体" panose="02010609060101010101" pitchFamily="49" charset="-122"/>
                    <a:cs typeface="taozhishuxue" panose="02010600040101010101" pitchFamily="2" charset="-128"/>
                  </a:rPr>
                  <a:t>5</a:t>
                </a:r>
              </a:p>
              <a:p>
                <a:pPr algn="ctr"/>
                <a:r>
                  <a:rPr lang="en-US" altLang="zh-CN" sz="2400" dirty="0" smtClean="0">
                    <a:solidFill>
                      <a:schemeClr val="accent1"/>
                    </a:solidFill>
                    <a:latin typeface="黑体" panose="02010609060101010101" pitchFamily="49" charset="-122"/>
                    <a:ea typeface="黑体" panose="02010609060101010101" pitchFamily="49" charset="-122"/>
                    <a:cs typeface="taozhishuxue" panose="02010600040101010101" pitchFamily="2" charset="-128"/>
                  </a:rPr>
                  <a:t>12</a:t>
                </a:r>
                <a:endParaRPr lang="zh-CN" altLang="en-US" sz="2400" dirty="0">
                  <a:solidFill>
                    <a:schemeClr val="accent1"/>
                  </a:solidFill>
                  <a:latin typeface="黑体" panose="02010609060101010101" pitchFamily="49" charset="-122"/>
                  <a:ea typeface="黑体" panose="02010609060101010101" pitchFamily="49" charset="-122"/>
                  <a:cs typeface="taozhishuxue" panose="02010600040101010101" pitchFamily="2" charset="-128"/>
                </a:endParaRPr>
              </a:p>
            </p:txBody>
          </p:sp>
          <p:cxnSp>
            <p:nvCxnSpPr>
              <p:cNvPr id="77" name="直接连接符 76"/>
              <p:cNvCxnSpPr/>
              <p:nvPr/>
            </p:nvCxnSpPr>
            <p:spPr>
              <a:xfrm>
                <a:off x="1630680" y="1531620"/>
                <a:ext cx="370265" cy="0"/>
              </a:xfrm>
              <a:prstGeom prst="line">
                <a:avLst/>
              </a:prstGeom>
              <a:ln w="127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78" name="文本框 77"/>
            <p:cNvSpPr txBox="1"/>
            <p:nvPr/>
          </p:nvSpPr>
          <p:spPr>
            <a:xfrm>
              <a:off x="4412555" y="4104764"/>
              <a:ext cx="66236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400" dirty="0">
                  <a:solidFill>
                    <a:srgbClr val="D4F2FC"/>
                  </a:solidFill>
                  <a:latin typeface="黑体" panose="02010609060101010101" pitchFamily="49" charset="-122"/>
                  <a:ea typeface="黑体" panose="02010609060101010101" pitchFamily="49" charset="-122"/>
                  <a:cs typeface="taozhishuxue" panose="02010600040101010101" pitchFamily="2" charset="-128"/>
                </a:rPr>
                <a:t>2</a:t>
              </a:r>
              <a:r>
                <a:rPr lang="en-US" altLang="zh-CN" sz="2400" dirty="0">
                  <a:solidFill>
                    <a:schemeClr val="accent1"/>
                  </a:solidFill>
                  <a:latin typeface="+mn-ea"/>
                  <a:cs typeface="taozhishuxue" panose="02010600040101010101" pitchFamily="2" charset="-128"/>
                </a:rPr>
                <a:t>÷</a:t>
              </a:r>
              <a:endParaRPr lang="zh-CN" altLang="en-US" sz="2400" dirty="0">
                <a:solidFill>
                  <a:schemeClr val="accent1"/>
                </a:solidFill>
                <a:latin typeface="+mn-ea"/>
                <a:cs typeface="taozhishuxue" panose="02010600040101010101" pitchFamily="2" charset="-128"/>
              </a:endParaRPr>
            </a:p>
          </p:txBody>
        </p:sp>
        <p:grpSp>
          <p:nvGrpSpPr>
            <p:cNvPr id="79" name="组合 78"/>
            <p:cNvGrpSpPr/>
            <p:nvPr/>
          </p:nvGrpSpPr>
          <p:grpSpPr>
            <a:xfrm>
              <a:off x="4316035" y="3923579"/>
              <a:ext cx="338554" cy="830997"/>
              <a:chOff x="1607820" y="1120140"/>
              <a:chExt cx="338554" cy="830997"/>
            </a:xfrm>
          </p:grpSpPr>
          <p:sp>
            <p:nvSpPr>
              <p:cNvPr id="80" name="文本框 79"/>
              <p:cNvSpPr txBox="1"/>
              <p:nvPr/>
            </p:nvSpPr>
            <p:spPr>
              <a:xfrm>
                <a:off x="1607820" y="1120140"/>
                <a:ext cx="338554" cy="8309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2400" dirty="0" smtClean="0">
                    <a:solidFill>
                      <a:schemeClr val="accent1"/>
                    </a:solidFill>
                    <a:latin typeface="黑体" panose="02010609060101010101" pitchFamily="49" charset="-122"/>
                    <a:ea typeface="黑体" panose="02010609060101010101" pitchFamily="49" charset="-122"/>
                    <a:cs typeface="taozhishuxue" panose="02010600040101010101" pitchFamily="2" charset="-128"/>
                  </a:rPr>
                  <a:t>5</a:t>
                </a:r>
              </a:p>
              <a:p>
                <a:r>
                  <a:rPr lang="en-US" altLang="zh-CN" sz="2400" dirty="0" smtClean="0">
                    <a:solidFill>
                      <a:schemeClr val="accent1"/>
                    </a:solidFill>
                    <a:latin typeface="黑体" panose="02010609060101010101" pitchFamily="49" charset="-122"/>
                    <a:ea typeface="黑体" panose="02010609060101010101" pitchFamily="49" charset="-122"/>
                    <a:cs typeface="taozhishuxue" panose="02010600040101010101" pitchFamily="2" charset="-128"/>
                  </a:rPr>
                  <a:t>6</a:t>
                </a:r>
                <a:endParaRPr lang="zh-CN" altLang="en-US" sz="2400" dirty="0">
                  <a:solidFill>
                    <a:schemeClr val="accent1"/>
                  </a:solidFill>
                  <a:latin typeface="黑体" panose="02010609060101010101" pitchFamily="49" charset="-122"/>
                  <a:ea typeface="黑体" panose="02010609060101010101" pitchFamily="49" charset="-122"/>
                  <a:cs typeface="taozhishuxue" panose="02010600040101010101" pitchFamily="2" charset="-128"/>
                </a:endParaRPr>
              </a:p>
            </p:txBody>
          </p:sp>
          <p:cxnSp>
            <p:nvCxnSpPr>
              <p:cNvPr id="81" name="直接连接符 80"/>
              <p:cNvCxnSpPr/>
              <p:nvPr/>
            </p:nvCxnSpPr>
            <p:spPr>
              <a:xfrm>
                <a:off x="1630680" y="1531620"/>
                <a:ext cx="289560" cy="0"/>
              </a:xfrm>
              <a:prstGeom prst="line">
                <a:avLst/>
              </a:prstGeom>
              <a:ln w="127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33" name="组合 32"/>
          <p:cNvGrpSpPr/>
          <p:nvPr/>
        </p:nvGrpSpPr>
        <p:grpSpPr>
          <a:xfrm>
            <a:off x="3629025" y="512480"/>
            <a:ext cx="1829916" cy="556543"/>
            <a:chOff x="1425184" y="666658"/>
            <a:chExt cx="1290923" cy="392616"/>
          </a:xfrm>
        </p:grpSpPr>
        <p:sp>
          <p:nvSpPr>
            <p:cNvPr id="34" name="圆角矩形 33"/>
            <p:cNvSpPr/>
            <p:nvPr/>
          </p:nvSpPr>
          <p:spPr bwMode="auto">
            <a:xfrm>
              <a:off x="1425184" y="666658"/>
              <a:ext cx="1290923" cy="392616"/>
            </a:xfrm>
            <a:prstGeom prst="roundRect">
              <a:avLst>
                <a:gd name="adj" fmla="val 16667"/>
              </a:avLst>
            </a:prstGeom>
            <a:solidFill>
              <a:srgbClr val="35B1AD"/>
            </a:solidFill>
            <a:ln>
              <a:noFill/>
              <a:headEnd type="none" w="med" len="med"/>
              <a:tailEnd type="none" w="med" len="med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/>
            <a:lstStyle/>
            <a:p>
              <a:pPr eaLnBrk="1" hangingPunct="1">
                <a:buFont typeface="Arial" panose="020B0604020202020204" pitchFamily="34" charset="0"/>
                <a:buNone/>
                <a:defRPr/>
              </a:pPr>
              <a:endParaRPr lang="zh-CN" altLang="en-US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35" name="椭圆 34"/>
            <p:cNvSpPr/>
            <p:nvPr/>
          </p:nvSpPr>
          <p:spPr>
            <a:xfrm>
              <a:off x="2607033" y="692411"/>
              <a:ext cx="74506" cy="74506"/>
            </a:xfrm>
            <a:prstGeom prst="ellipse">
              <a:avLst/>
            </a:prstGeom>
            <a:solidFill>
              <a:srgbClr val="D4F2FC"/>
            </a:solidFill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36" name="矩形 35"/>
          <p:cNvSpPr/>
          <p:nvPr/>
        </p:nvSpPr>
        <p:spPr>
          <a:xfrm>
            <a:off x="3806824" y="542212"/>
            <a:ext cx="141577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dirty="0" smtClean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新知导入</a:t>
            </a:r>
            <a:endParaRPr lang="zh-CN" altLang="en-US" sz="2400" dirty="0">
              <a:solidFill>
                <a:schemeClr val="bg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675038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/>
      <p:bldP spid="53" grpId="0"/>
      <p:bldP spid="57" grpId="0"/>
      <p:bldP spid="5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ext Box 4"/>
          <p:cNvSpPr txBox="1">
            <a:spLocks noChangeArrowheads="1"/>
          </p:cNvSpPr>
          <p:nvPr/>
        </p:nvSpPr>
        <p:spPr bwMode="auto">
          <a:xfrm>
            <a:off x="3624806" y="427628"/>
            <a:ext cx="281519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 dirty="0">
                <a:solidFill>
                  <a:srgbClr val="0070C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aozhishuxue" panose="02010600040101010101" pitchFamily="2" charset="-128"/>
              </a:rPr>
              <a:t>小明平均每小时走</a:t>
            </a:r>
            <a:r>
              <a:rPr lang="en-US" altLang="zh-CN" sz="2400" dirty="0">
                <a:solidFill>
                  <a:srgbClr val="0070C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aozhishuxue" panose="02010600040101010101" pitchFamily="2" charset="-128"/>
              </a:rPr>
              <a:t>:</a:t>
            </a:r>
            <a:endParaRPr lang="zh-CN" altLang="en-US" sz="2400" dirty="0">
              <a:solidFill>
                <a:srgbClr val="0070C0"/>
              </a:solidFill>
              <a:latin typeface="黑体" panose="02010609060101010101" pitchFamily="49" charset="-122"/>
              <a:ea typeface="黑体" panose="02010609060101010101" pitchFamily="49" charset="-122"/>
              <a:cs typeface="taozhishuxue" panose="02010600040101010101" pitchFamily="2" charset="-128"/>
            </a:endParaRPr>
          </a:p>
        </p:txBody>
      </p:sp>
      <p:grpSp>
        <p:nvGrpSpPr>
          <p:cNvPr id="59" name="Group 8"/>
          <p:cNvGrpSpPr>
            <a:grpSpLocks/>
          </p:cNvGrpSpPr>
          <p:nvPr/>
        </p:nvGrpSpPr>
        <p:grpSpPr bwMode="auto">
          <a:xfrm>
            <a:off x="632290" y="2563013"/>
            <a:ext cx="2892425" cy="237402"/>
            <a:chOff x="144" y="2095"/>
            <a:chExt cx="3646" cy="139"/>
          </a:xfrm>
        </p:grpSpPr>
        <p:sp>
          <p:nvSpPr>
            <p:cNvPr id="60" name="Line 9"/>
            <p:cNvSpPr>
              <a:spLocks noChangeShapeType="1"/>
            </p:cNvSpPr>
            <p:nvPr/>
          </p:nvSpPr>
          <p:spPr bwMode="auto">
            <a:xfrm>
              <a:off x="144" y="2228"/>
              <a:ext cx="364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>
                <a:latin typeface="黑体" panose="02010609060101010101" pitchFamily="49" charset="-122"/>
                <a:ea typeface="黑体" panose="02010609060101010101" pitchFamily="49" charset="-122"/>
              </a:endParaRPr>
            </a:p>
          </p:txBody>
        </p:sp>
        <p:sp>
          <p:nvSpPr>
            <p:cNvPr id="65" name="Line 10"/>
            <p:cNvSpPr>
              <a:spLocks noChangeShapeType="1"/>
            </p:cNvSpPr>
            <p:nvPr/>
          </p:nvSpPr>
          <p:spPr bwMode="auto">
            <a:xfrm>
              <a:off x="157" y="2095"/>
              <a:ext cx="0" cy="13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>
                <a:latin typeface="黑体" panose="02010609060101010101" pitchFamily="49" charset="-122"/>
                <a:ea typeface="黑体" panose="02010609060101010101" pitchFamily="49" charset="-122"/>
              </a:endParaRPr>
            </a:p>
          </p:txBody>
        </p:sp>
        <p:sp>
          <p:nvSpPr>
            <p:cNvPr id="71" name="Line 11"/>
            <p:cNvSpPr>
              <a:spLocks noChangeShapeType="1"/>
            </p:cNvSpPr>
            <p:nvPr/>
          </p:nvSpPr>
          <p:spPr bwMode="auto">
            <a:xfrm>
              <a:off x="3787" y="2098"/>
              <a:ext cx="0" cy="13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>
                <a:latin typeface="黑体" panose="02010609060101010101" pitchFamily="49" charset="-122"/>
                <a:ea typeface="黑体" panose="02010609060101010101" pitchFamily="49" charset="-122"/>
              </a:endParaRPr>
            </a:p>
          </p:txBody>
        </p:sp>
      </p:grpSp>
      <p:sp>
        <p:nvSpPr>
          <p:cNvPr id="72" name="Line 13"/>
          <p:cNvSpPr>
            <a:spLocks noChangeShapeType="1"/>
          </p:cNvSpPr>
          <p:nvPr/>
        </p:nvSpPr>
        <p:spPr bwMode="auto">
          <a:xfrm>
            <a:off x="2073278" y="2582069"/>
            <a:ext cx="0" cy="2159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73" name="Line 18"/>
          <p:cNvSpPr>
            <a:spLocks noChangeShapeType="1"/>
          </p:cNvSpPr>
          <p:nvPr/>
        </p:nvSpPr>
        <p:spPr bwMode="auto">
          <a:xfrm>
            <a:off x="3521077" y="2570164"/>
            <a:ext cx="0" cy="215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cxnSp>
        <p:nvCxnSpPr>
          <p:cNvPr id="98" name="直接连接符 97"/>
          <p:cNvCxnSpPr/>
          <p:nvPr/>
        </p:nvCxnSpPr>
        <p:spPr>
          <a:xfrm>
            <a:off x="3247531" y="4057593"/>
            <a:ext cx="215900" cy="21590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99" name="直接连接符 98"/>
          <p:cNvCxnSpPr/>
          <p:nvPr/>
        </p:nvCxnSpPr>
        <p:spPr>
          <a:xfrm>
            <a:off x="3790456" y="4273493"/>
            <a:ext cx="215900" cy="21590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00" name="TextBox 40"/>
          <p:cNvSpPr txBox="1">
            <a:spLocks noChangeArrowheads="1"/>
          </p:cNvSpPr>
          <p:nvPr/>
        </p:nvSpPr>
        <p:spPr bwMode="auto">
          <a:xfrm>
            <a:off x="3180005" y="3643256"/>
            <a:ext cx="36036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dirty="0">
                <a:solidFill>
                  <a:srgbClr val="C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endParaRPr lang="zh-CN" altLang="en-US" sz="2400" dirty="0">
              <a:solidFill>
                <a:srgbClr val="C0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01" name="TextBox 41"/>
          <p:cNvSpPr txBox="1">
            <a:spLocks noChangeArrowheads="1"/>
          </p:cNvSpPr>
          <p:nvPr/>
        </p:nvSpPr>
        <p:spPr bwMode="auto">
          <a:xfrm>
            <a:off x="3759902" y="4422718"/>
            <a:ext cx="5048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dirty="0">
                <a:solidFill>
                  <a:srgbClr val="C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endParaRPr lang="zh-CN" altLang="en-US" sz="2400" dirty="0">
              <a:solidFill>
                <a:srgbClr val="C0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03" name="Rectangle 34"/>
          <p:cNvSpPr>
            <a:spLocks noChangeArrowheads="1"/>
          </p:cNvSpPr>
          <p:nvPr/>
        </p:nvSpPr>
        <p:spPr bwMode="auto">
          <a:xfrm>
            <a:off x="5486400" y="1153341"/>
            <a:ext cx="3251305" cy="2819343"/>
          </a:xfrm>
          <a:prstGeom prst="rect">
            <a:avLst/>
          </a:prstGeom>
          <a:noFill/>
          <a:ln w="19050">
            <a:solidFill>
              <a:srgbClr val="C00000"/>
            </a:solidFill>
            <a:prstDash val="sys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 sz="110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grpSp>
        <p:nvGrpSpPr>
          <p:cNvPr id="104" name="Group 8"/>
          <p:cNvGrpSpPr>
            <a:grpSpLocks/>
          </p:cNvGrpSpPr>
          <p:nvPr/>
        </p:nvGrpSpPr>
        <p:grpSpPr bwMode="auto">
          <a:xfrm>
            <a:off x="3517108" y="2564425"/>
            <a:ext cx="1438275" cy="226925"/>
            <a:chOff x="144" y="2087"/>
            <a:chExt cx="3646" cy="141"/>
          </a:xfrm>
        </p:grpSpPr>
        <p:sp>
          <p:nvSpPr>
            <p:cNvPr id="105" name="Line 9"/>
            <p:cNvSpPr>
              <a:spLocks noChangeShapeType="1"/>
            </p:cNvSpPr>
            <p:nvPr/>
          </p:nvSpPr>
          <p:spPr bwMode="auto">
            <a:xfrm>
              <a:off x="144" y="2228"/>
              <a:ext cx="364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sys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>
                <a:latin typeface="黑体" panose="02010609060101010101" pitchFamily="49" charset="-122"/>
                <a:ea typeface="黑体" panose="02010609060101010101" pitchFamily="49" charset="-122"/>
              </a:endParaRPr>
            </a:p>
          </p:txBody>
        </p:sp>
        <p:sp>
          <p:nvSpPr>
            <p:cNvPr id="106" name="Line 10"/>
            <p:cNvSpPr>
              <a:spLocks noChangeShapeType="1"/>
            </p:cNvSpPr>
            <p:nvPr/>
          </p:nvSpPr>
          <p:spPr bwMode="auto">
            <a:xfrm>
              <a:off x="160" y="2087"/>
              <a:ext cx="0" cy="13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sys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>
                <a:latin typeface="黑体" panose="02010609060101010101" pitchFamily="49" charset="-122"/>
                <a:ea typeface="黑体" panose="02010609060101010101" pitchFamily="49" charset="-122"/>
              </a:endParaRPr>
            </a:p>
          </p:txBody>
        </p:sp>
        <p:sp>
          <p:nvSpPr>
            <p:cNvPr id="107" name="Line 11"/>
            <p:cNvSpPr>
              <a:spLocks noChangeShapeType="1"/>
            </p:cNvSpPr>
            <p:nvPr/>
          </p:nvSpPr>
          <p:spPr bwMode="auto">
            <a:xfrm>
              <a:off x="3787" y="2092"/>
              <a:ext cx="0" cy="13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sys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>
                <a:latin typeface="黑体" panose="02010609060101010101" pitchFamily="49" charset="-122"/>
                <a:ea typeface="黑体" panose="02010609060101010101" pitchFamily="49" charset="-122"/>
              </a:endParaRPr>
            </a:p>
          </p:txBody>
        </p:sp>
      </p:grpSp>
      <p:sp>
        <p:nvSpPr>
          <p:cNvPr id="108" name="Rectangle 4"/>
          <p:cNvSpPr>
            <a:spLocks noChangeArrowheads="1"/>
          </p:cNvSpPr>
          <p:nvPr/>
        </p:nvSpPr>
        <p:spPr bwMode="auto">
          <a:xfrm>
            <a:off x="559118" y="433279"/>
            <a:ext cx="328263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 dirty="0">
                <a:solidFill>
                  <a:schemeClr val="accent1"/>
                </a:solidFill>
                <a:latin typeface="黑体" panose="02010609060101010101" pitchFamily="49" charset="-122"/>
                <a:ea typeface="黑体" panose="02010609060101010101" pitchFamily="49" charset="-122"/>
                <a:cs typeface="taozhishuxue" panose="02010600040101010101" pitchFamily="2" charset="-128"/>
              </a:rPr>
              <a:t>小</a:t>
            </a:r>
            <a:r>
              <a:rPr lang="zh-CN" altLang="en-US" sz="2400" dirty="0" smtClean="0">
                <a:solidFill>
                  <a:schemeClr val="accent1"/>
                </a:solidFill>
                <a:latin typeface="黑体" panose="02010609060101010101" pitchFamily="49" charset="-122"/>
                <a:ea typeface="黑体" panose="02010609060101010101" pitchFamily="49" charset="-122"/>
                <a:cs typeface="taozhishuxue" panose="02010600040101010101" pitchFamily="2" charset="-128"/>
              </a:rPr>
              <a:t>明   小时走了</a:t>
            </a:r>
            <a:r>
              <a:rPr lang="en-US" altLang="zh-CN" sz="2400" dirty="0" smtClean="0">
                <a:solidFill>
                  <a:schemeClr val="accent1"/>
                </a:solidFill>
                <a:latin typeface="黑体" panose="02010609060101010101" pitchFamily="49" charset="-122"/>
                <a:ea typeface="黑体" panose="02010609060101010101" pitchFamily="49" charset="-122"/>
                <a:cs typeface="taozhishuxue" panose="02010600040101010101" pitchFamily="2" charset="-128"/>
              </a:rPr>
              <a:t>2km</a:t>
            </a:r>
            <a:r>
              <a:rPr lang="zh-CN" altLang="en-US" sz="2400" dirty="0" smtClean="0">
                <a:solidFill>
                  <a:schemeClr val="accent1"/>
                </a:solidFill>
                <a:latin typeface="黑体" panose="02010609060101010101" pitchFamily="49" charset="-122"/>
                <a:ea typeface="黑体" panose="02010609060101010101" pitchFamily="49" charset="-122"/>
                <a:cs typeface="taozhishuxue" panose="02010600040101010101" pitchFamily="2" charset="-128"/>
              </a:rPr>
              <a:t>，</a:t>
            </a:r>
            <a:endParaRPr lang="zh-CN" altLang="en-US" sz="2400" dirty="0">
              <a:solidFill>
                <a:schemeClr val="accent1"/>
              </a:solidFill>
              <a:latin typeface="黑体" panose="02010609060101010101" pitchFamily="49" charset="-122"/>
              <a:ea typeface="黑体" panose="02010609060101010101" pitchFamily="49" charset="-122"/>
              <a:cs typeface="taozhishuxue" panose="02010600040101010101" pitchFamily="2" charset="-128"/>
            </a:endParaRPr>
          </a:p>
        </p:txBody>
      </p:sp>
      <p:grpSp>
        <p:nvGrpSpPr>
          <p:cNvPr id="109" name="组合 108"/>
          <p:cNvGrpSpPr/>
          <p:nvPr/>
        </p:nvGrpSpPr>
        <p:grpSpPr>
          <a:xfrm>
            <a:off x="1289050" y="261998"/>
            <a:ext cx="338554" cy="830997"/>
            <a:chOff x="1607820" y="1120140"/>
            <a:chExt cx="338554" cy="830997"/>
          </a:xfrm>
        </p:grpSpPr>
        <p:sp>
          <p:nvSpPr>
            <p:cNvPr id="110" name="文本框 109"/>
            <p:cNvSpPr txBox="1"/>
            <p:nvPr/>
          </p:nvSpPr>
          <p:spPr>
            <a:xfrm>
              <a:off x="1607820" y="1120140"/>
              <a:ext cx="338554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400" dirty="0" smtClean="0">
                  <a:solidFill>
                    <a:schemeClr val="accent1"/>
                  </a:solidFill>
                  <a:latin typeface="黑体" panose="02010609060101010101" pitchFamily="49" charset="-122"/>
                  <a:ea typeface="黑体" panose="02010609060101010101" pitchFamily="49" charset="-122"/>
                  <a:cs typeface="taozhishuxue" panose="02010600040101010101" pitchFamily="2" charset="-128"/>
                </a:rPr>
                <a:t>2</a:t>
              </a:r>
            </a:p>
            <a:p>
              <a:r>
                <a:rPr lang="en-US" altLang="zh-CN" sz="2400" dirty="0">
                  <a:solidFill>
                    <a:schemeClr val="accent1"/>
                  </a:solidFill>
                  <a:latin typeface="黑体" panose="02010609060101010101" pitchFamily="49" charset="-122"/>
                  <a:ea typeface="黑体" panose="02010609060101010101" pitchFamily="49" charset="-122"/>
                  <a:cs typeface="taozhishuxue" panose="02010600040101010101" pitchFamily="2" charset="-128"/>
                </a:rPr>
                <a:t>3</a:t>
              </a:r>
              <a:endParaRPr lang="zh-CN" altLang="en-US" sz="2400" dirty="0">
                <a:solidFill>
                  <a:schemeClr val="accent1"/>
                </a:solidFill>
                <a:latin typeface="黑体" panose="02010609060101010101" pitchFamily="49" charset="-122"/>
                <a:ea typeface="黑体" panose="02010609060101010101" pitchFamily="49" charset="-122"/>
                <a:cs typeface="taozhishuxue" panose="02010600040101010101" pitchFamily="2" charset="-128"/>
              </a:endParaRPr>
            </a:p>
          </p:txBody>
        </p:sp>
        <p:cxnSp>
          <p:nvCxnSpPr>
            <p:cNvPr id="111" name="直接连接符 110"/>
            <p:cNvCxnSpPr/>
            <p:nvPr/>
          </p:nvCxnSpPr>
          <p:spPr>
            <a:xfrm>
              <a:off x="1630680" y="1531620"/>
              <a:ext cx="289560" cy="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组合 8"/>
          <p:cNvGrpSpPr/>
          <p:nvPr/>
        </p:nvGrpSpPr>
        <p:grpSpPr>
          <a:xfrm>
            <a:off x="642145" y="1789688"/>
            <a:ext cx="1669429" cy="773332"/>
            <a:chOff x="642145" y="1789688"/>
            <a:chExt cx="1669429" cy="773332"/>
          </a:xfrm>
        </p:grpSpPr>
        <p:grpSp>
          <p:nvGrpSpPr>
            <p:cNvPr id="119" name="组合 118"/>
            <p:cNvGrpSpPr/>
            <p:nvPr/>
          </p:nvGrpSpPr>
          <p:grpSpPr>
            <a:xfrm>
              <a:off x="669107" y="1789688"/>
              <a:ext cx="300082" cy="646331"/>
              <a:chOff x="1607820" y="1148718"/>
              <a:chExt cx="300082" cy="646331"/>
            </a:xfrm>
          </p:grpSpPr>
          <p:sp>
            <p:nvSpPr>
              <p:cNvPr id="120" name="文本框 119"/>
              <p:cNvSpPr txBox="1"/>
              <p:nvPr/>
            </p:nvSpPr>
            <p:spPr>
              <a:xfrm>
                <a:off x="1607820" y="1148718"/>
                <a:ext cx="300082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1800" dirty="0" smtClean="0">
                    <a:solidFill>
                      <a:schemeClr val="accent1"/>
                    </a:solidFill>
                    <a:latin typeface="黑体" panose="02010609060101010101" pitchFamily="49" charset="-122"/>
                    <a:ea typeface="黑体" panose="02010609060101010101" pitchFamily="49" charset="-122"/>
                    <a:cs typeface="taozhishuxue" panose="02010600040101010101" pitchFamily="2" charset="-128"/>
                  </a:rPr>
                  <a:t>1</a:t>
                </a:r>
              </a:p>
              <a:p>
                <a:r>
                  <a:rPr lang="en-US" altLang="zh-CN" sz="1800" dirty="0">
                    <a:solidFill>
                      <a:schemeClr val="accent1"/>
                    </a:solidFill>
                    <a:latin typeface="黑体" panose="02010609060101010101" pitchFamily="49" charset="-122"/>
                    <a:ea typeface="黑体" panose="02010609060101010101" pitchFamily="49" charset="-122"/>
                    <a:cs typeface="taozhishuxue" panose="02010600040101010101" pitchFamily="2" charset="-128"/>
                  </a:rPr>
                  <a:t>3</a:t>
                </a:r>
                <a:endParaRPr lang="zh-CN" altLang="en-US" sz="1800" dirty="0">
                  <a:solidFill>
                    <a:schemeClr val="accent1"/>
                  </a:solidFill>
                  <a:latin typeface="黑体" panose="02010609060101010101" pitchFamily="49" charset="-122"/>
                  <a:ea typeface="黑体" panose="02010609060101010101" pitchFamily="49" charset="-122"/>
                  <a:cs typeface="taozhishuxue" panose="02010600040101010101" pitchFamily="2" charset="-128"/>
                </a:endParaRPr>
              </a:p>
            </p:txBody>
          </p:sp>
          <p:cxnSp>
            <p:nvCxnSpPr>
              <p:cNvPr id="121" name="直接连接符 120"/>
              <p:cNvCxnSpPr/>
              <p:nvPr/>
            </p:nvCxnSpPr>
            <p:spPr>
              <a:xfrm>
                <a:off x="1640206" y="1469707"/>
                <a:ext cx="252000" cy="0"/>
              </a:xfrm>
              <a:prstGeom prst="line">
                <a:avLst/>
              </a:prstGeom>
              <a:ln w="127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" name="组合 7"/>
            <p:cNvGrpSpPr/>
            <p:nvPr/>
          </p:nvGrpSpPr>
          <p:grpSpPr>
            <a:xfrm>
              <a:off x="642145" y="1961947"/>
              <a:ext cx="1669429" cy="601073"/>
              <a:chOff x="642145" y="1961947"/>
              <a:chExt cx="1669429" cy="601073"/>
            </a:xfrm>
          </p:grpSpPr>
          <p:sp>
            <p:nvSpPr>
              <p:cNvPr id="76" name="AutoShape 20"/>
              <p:cNvSpPr>
                <a:spLocks/>
              </p:cNvSpPr>
              <p:nvPr/>
            </p:nvSpPr>
            <p:spPr bwMode="auto">
              <a:xfrm rot="5400000">
                <a:off x="1268413" y="1757364"/>
                <a:ext cx="179388" cy="1431923"/>
              </a:xfrm>
              <a:prstGeom prst="leftBrace">
                <a:avLst>
                  <a:gd name="adj1" fmla="val 65708"/>
                  <a:gd name="adj2" fmla="val 50000"/>
                </a:avLst>
              </a:prstGeom>
              <a:noFill/>
              <a:ln w="25400">
                <a:solidFill>
                  <a:srgbClr val="35B1AD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>
                  <a:latin typeface="黑体" panose="02010609060101010101" pitchFamily="49" charset="-122"/>
                  <a:ea typeface="黑体" panose="02010609060101010101" pitchFamily="49" charset="-122"/>
                </a:endParaRPr>
              </a:p>
            </p:txBody>
          </p:sp>
          <p:sp>
            <p:nvSpPr>
              <p:cNvPr id="3" name="矩形 2"/>
              <p:cNvSpPr/>
              <p:nvPr/>
            </p:nvSpPr>
            <p:spPr>
              <a:xfrm>
                <a:off x="895802" y="1961947"/>
                <a:ext cx="1415772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zh-CN" altLang="en-US" sz="1600" dirty="0">
                    <a:solidFill>
                      <a:schemeClr val="accent1"/>
                    </a:solidFill>
                    <a:latin typeface="黑体" panose="02010609060101010101" pitchFamily="49" charset="-122"/>
                    <a:ea typeface="黑体" panose="02010609060101010101" pitchFamily="49" charset="-122"/>
                    <a:cs typeface="taozhishuxue" panose="02010600040101010101" pitchFamily="2" charset="-128"/>
                  </a:rPr>
                  <a:t>小时走</a:t>
                </a:r>
                <a:r>
                  <a:rPr lang="zh-CN" altLang="en-US" sz="1600" dirty="0" smtClean="0">
                    <a:solidFill>
                      <a:schemeClr val="accent1"/>
                    </a:solidFill>
                    <a:latin typeface="黑体" panose="02010609060101010101" pitchFamily="49" charset="-122"/>
                    <a:ea typeface="黑体" panose="02010609060101010101" pitchFamily="49" charset="-122"/>
                    <a:cs typeface="taozhishuxue" panose="02010600040101010101" pitchFamily="2" charset="-128"/>
                  </a:rPr>
                  <a:t>了？</a:t>
                </a:r>
                <a:r>
                  <a:rPr lang="en-US" altLang="zh-CN" sz="1600" dirty="0" smtClean="0">
                    <a:solidFill>
                      <a:schemeClr val="accent1"/>
                    </a:solidFill>
                    <a:latin typeface="黑体" panose="02010609060101010101" pitchFamily="49" charset="-122"/>
                    <a:ea typeface="黑体" panose="02010609060101010101" pitchFamily="49" charset="-122"/>
                    <a:cs typeface="taozhishuxue" panose="02010600040101010101" pitchFamily="2" charset="-128"/>
                  </a:rPr>
                  <a:t>km</a:t>
                </a:r>
                <a:endParaRPr lang="zh-CN" altLang="en-US" sz="1400" dirty="0">
                  <a:latin typeface="黑体" panose="02010609060101010101" pitchFamily="49" charset="-122"/>
                  <a:ea typeface="黑体" panose="02010609060101010101" pitchFamily="49" charset="-122"/>
                </a:endParaRPr>
              </a:p>
            </p:txBody>
          </p:sp>
        </p:grpSp>
      </p:grpSp>
      <p:grpSp>
        <p:nvGrpSpPr>
          <p:cNvPr id="7" name="组合 6"/>
          <p:cNvGrpSpPr/>
          <p:nvPr/>
        </p:nvGrpSpPr>
        <p:grpSpPr>
          <a:xfrm>
            <a:off x="654052" y="1092841"/>
            <a:ext cx="4303712" cy="849250"/>
            <a:chOff x="654052" y="1092841"/>
            <a:chExt cx="4303712" cy="849250"/>
          </a:xfrm>
        </p:grpSpPr>
        <p:sp>
          <p:nvSpPr>
            <p:cNvPr id="75" name="AutoShape 19"/>
            <p:cNvSpPr>
              <a:spLocks/>
            </p:cNvSpPr>
            <p:nvPr/>
          </p:nvSpPr>
          <p:spPr bwMode="auto">
            <a:xfrm rot="5400000">
              <a:off x="2595673" y="-420000"/>
              <a:ext cx="420470" cy="4303712"/>
            </a:xfrm>
            <a:prstGeom prst="leftBrace">
              <a:avLst>
                <a:gd name="adj1" fmla="val 48772"/>
                <a:gd name="adj2" fmla="val 50000"/>
              </a:avLst>
            </a:prstGeom>
            <a:noFill/>
            <a:ln w="25400">
              <a:solidFill>
                <a:srgbClr val="35B1A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>
                <a:latin typeface="黑体" panose="02010609060101010101" pitchFamily="49" charset="-122"/>
                <a:ea typeface="黑体" panose="02010609060101010101" pitchFamily="49" charset="-122"/>
              </a:endParaRPr>
            </a:p>
          </p:txBody>
        </p:sp>
        <p:sp>
          <p:nvSpPr>
            <p:cNvPr id="122" name="Rectangle 4"/>
            <p:cNvSpPr>
              <a:spLocks noChangeArrowheads="1"/>
            </p:cNvSpPr>
            <p:nvPr/>
          </p:nvSpPr>
          <p:spPr bwMode="auto">
            <a:xfrm>
              <a:off x="1751331" y="1092841"/>
              <a:ext cx="241005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2000" dirty="0" smtClean="0">
                  <a:solidFill>
                    <a:schemeClr val="accent1"/>
                  </a:solidFill>
                  <a:latin typeface="黑体" panose="02010609060101010101" pitchFamily="49" charset="-122"/>
                  <a:ea typeface="黑体" panose="02010609060101010101" pitchFamily="49" charset="-122"/>
                  <a:cs typeface="taozhishuxue" panose="02010600040101010101" pitchFamily="2" charset="-128"/>
                </a:rPr>
                <a:t>1</a:t>
              </a:r>
              <a:r>
                <a:rPr lang="zh-CN" altLang="en-US" sz="2000" dirty="0" smtClean="0">
                  <a:solidFill>
                    <a:schemeClr val="accent1"/>
                  </a:solidFill>
                  <a:latin typeface="黑体" panose="02010609060101010101" pitchFamily="49" charset="-122"/>
                  <a:ea typeface="黑体" panose="02010609060101010101" pitchFamily="49" charset="-122"/>
                  <a:cs typeface="taozhishuxue" panose="02010600040101010101" pitchFamily="2" charset="-128"/>
                </a:rPr>
                <a:t>小时走了？</a:t>
              </a:r>
              <a:r>
                <a:rPr lang="en-US" altLang="zh-CN" sz="2000" dirty="0" smtClean="0">
                  <a:solidFill>
                    <a:schemeClr val="accent1"/>
                  </a:solidFill>
                  <a:latin typeface="黑体" panose="02010609060101010101" pitchFamily="49" charset="-122"/>
                  <a:ea typeface="黑体" panose="02010609060101010101" pitchFamily="49" charset="-122"/>
                  <a:cs typeface="taozhishuxue" panose="02010600040101010101" pitchFamily="2" charset="-128"/>
                </a:rPr>
                <a:t>km</a:t>
              </a:r>
              <a:endParaRPr lang="zh-CN" altLang="en-US" sz="2000" dirty="0">
                <a:solidFill>
                  <a:schemeClr val="accent1"/>
                </a:solidFill>
                <a:latin typeface="黑体" panose="02010609060101010101" pitchFamily="49" charset="-122"/>
                <a:ea typeface="黑体" panose="02010609060101010101" pitchFamily="49" charset="-122"/>
                <a:cs typeface="taozhishuxue" panose="02010600040101010101" pitchFamily="2" charset="-128"/>
              </a:endParaRPr>
            </a:p>
          </p:txBody>
        </p:sp>
      </p:grpSp>
      <p:grpSp>
        <p:nvGrpSpPr>
          <p:cNvPr id="4" name="组合 3"/>
          <p:cNvGrpSpPr/>
          <p:nvPr/>
        </p:nvGrpSpPr>
        <p:grpSpPr>
          <a:xfrm>
            <a:off x="639764" y="2894806"/>
            <a:ext cx="2879725" cy="882556"/>
            <a:chOff x="639764" y="2894806"/>
            <a:chExt cx="2879725" cy="882556"/>
          </a:xfrm>
        </p:grpSpPr>
        <p:sp>
          <p:nvSpPr>
            <p:cNvPr id="83" name="AutoShape 21"/>
            <p:cNvSpPr>
              <a:spLocks/>
            </p:cNvSpPr>
            <p:nvPr/>
          </p:nvSpPr>
          <p:spPr bwMode="auto">
            <a:xfrm rot="16200000" flipV="1">
              <a:off x="1899445" y="1635125"/>
              <a:ext cx="360363" cy="2879725"/>
            </a:xfrm>
            <a:prstGeom prst="leftBrace">
              <a:avLst>
                <a:gd name="adj1" fmla="val 66593"/>
                <a:gd name="adj2" fmla="val 50000"/>
              </a:avLst>
            </a:prstGeom>
            <a:noFill/>
            <a:ln w="25400">
              <a:solidFill>
                <a:srgbClr val="35B1A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>
                <a:latin typeface="黑体" panose="02010609060101010101" pitchFamily="49" charset="-122"/>
                <a:ea typeface="黑体" panose="02010609060101010101" pitchFamily="49" charset="-122"/>
              </a:endParaRPr>
            </a:p>
          </p:txBody>
        </p:sp>
        <p:grpSp>
          <p:nvGrpSpPr>
            <p:cNvPr id="6" name="组合 5"/>
            <p:cNvGrpSpPr/>
            <p:nvPr/>
          </p:nvGrpSpPr>
          <p:grpSpPr>
            <a:xfrm>
              <a:off x="1312927" y="3131031"/>
              <a:ext cx="1539875" cy="646331"/>
              <a:chOff x="760477" y="3778731"/>
              <a:chExt cx="1539875" cy="646331"/>
            </a:xfrm>
          </p:grpSpPr>
          <p:grpSp>
            <p:nvGrpSpPr>
              <p:cNvPr id="124" name="组合 123"/>
              <p:cNvGrpSpPr/>
              <p:nvPr/>
            </p:nvGrpSpPr>
            <p:grpSpPr>
              <a:xfrm>
                <a:off x="760477" y="3778731"/>
                <a:ext cx="300082" cy="646331"/>
                <a:chOff x="1607820" y="1147036"/>
                <a:chExt cx="300082" cy="646331"/>
              </a:xfrm>
            </p:grpSpPr>
            <p:sp>
              <p:nvSpPr>
                <p:cNvPr id="125" name="文本框 124"/>
                <p:cNvSpPr txBox="1"/>
                <p:nvPr/>
              </p:nvSpPr>
              <p:spPr>
                <a:xfrm>
                  <a:off x="1607820" y="1147036"/>
                  <a:ext cx="300082" cy="64633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CN" sz="1800" dirty="0" smtClean="0">
                      <a:solidFill>
                        <a:schemeClr val="accent1"/>
                      </a:solidFill>
                      <a:latin typeface="黑体" panose="02010609060101010101" pitchFamily="49" charset="-122"/>
                      <a:ea typeface="黑体" panose="02010609060101010101" pitchFamily="49" charset="-122"/>
                      <a:cs typeface="taozhishuxue" panose="02010600040101010101" pitchFamily="2" charset="-128"/>
                    </a:rPr>
                    <a:t>2</a:t>
                  </a:r>
                </a:p>
                <a:p>
                  <a:r>
                    <a:rPr lang="en-US" altLang="zh-CN" sz="1800" dirty="0">
                      <a:solidFill>
                        <a:schemeClr val="accent1"/>
                      </a:solidFill>
                      <a:latin typeface="黑体" panose="02010609060101010101" pitchFamily="49" charset="-122"/>
                      <a:ea typeface="黑体" panose="02010609060101010101" pitchFamily="49" charset="-122"/>
                      <a:cs typeface="taozhishuxue" panose="02010600040101010101" pitchFamily="2" charset="-128"/>
                    </a:rPr>
                    <a:t>3</a:t>
                  </a:r>
                  <a:endParaRPr lang="zh-CN" altLang="en-US" sz="1800" dirty="0">
                    <a:solidFill>
                      <a:schemeClr val="accent1"/>
                    </a:solidFill>
                    <a:latin typeface="黑体" panose="02010609060101010101" pitchFamily="49" charset="-122"/>
                    <a:ea typeface="黑体" panose="02010609060101010101" pitchFamily="49" charset="-122"/>
                    <a:cs typeface="taozhishuxue" panose="02010600040101010101" pitchFamily="2" charset="-128"/>
                  </a:endParaRPr>
                </a:p>
              </p:txBody>
            </p:sp>
            <p:cxnSp>
              <p:nvCxnSpPr>
                <p:cNvPr id="126" name="直接连接符 125"/>
                <p:cNvCxnSpPr/>
                <p:nvPr/>
              </p:nvCxnSpPr>
              <p:spPr>
                <a:xfrm>
                  <a:off x="1633855" y="1469707"/>
                  <a:ext cx="252000" cy="0"/>
                </a:xfrm>
                <a:prstGeom prst="line">
                  <a:avLst/>
                </a:prstGeom>
                <a:ln w="127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27" name="矩形 126"/>
              <p:cNvSpPr/>
              <p:nvPr/>
            </p:nvSpPr>
            <p:spPr>
              <a:xfrm>
                <a:off x="987172" y="3952672"/>
                <a:ext cx="1313180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zh-CN" altLang="en-US" sz="1600" dirty="0">
                    <a:solidFill>
                      <a:schemeClr val="accent1"/>
                    </a:solidFill>
                    <a:latin typeface="黑体" panose="02010609060101010101" pitchFamily="49" charset="-122"/>
                    <a:ea typeface="黑体" panose="02010609060101010101" pitchFamily="49" charset="-122"/>
                    <a:cs typeface="taozhishuxue" panose="02010600040101010101" pitchFamily="2" charset="-128"/>
                  </a:rPr>
                  <a:t>小时走</a:t>
                </a:r>
                <a:r>
                  <a:rPr lang="zh-CN" altLang="en-US" sz="1600" dirty="0" smtClean="0">
                    <a:solidFill>
                      <a:schemeClr val="accent1"/>
                    </a:solidFill>
                    <a:latin typeface="黑体" panose="02010609060101010101" pitchFamily="49" charset="-122"/>
                    <a:ea typeface="黑体" panose="02010609060101010101" pitchFamily="49" charset="-122"/>
                    <a:cs typeface="taozhishuxue" panose="02010600040101010101" pitchFamily="2" charset="-128"/>
                  </a:rPr>
                  <a:t>了</a:t>
                </a:r>
                <a:r>
                  <a:rPr lang="en-US" altLang="zh-CN" sz="1600" dirty="0" smtClean="0">
                    <a:solidFill>
                      <a:schemeClr val="accent1"/>
                    </a:solidFill>
                    <a:latin typeface="黑体" panose="02010609060101010101" pitchFamily="49" charset="-122"/>
                    <a:ea typeface="黑体" panose="02010609060101010101" pitchFamily="49" charset="-122"/>
                    <a:cs typeface="taozhishuxue" panose="02010600040101010101" pitchFamily="2" charset="-128"/>
                  </a:rPr>
                  <a:t>2km</a:t>
                </a:r>
                <a:endParaRPr lang="zh-CN" altLang="en-US" sz="1400" dirty="0">
                  <a:latin typeface="黑体" panose="02010609060101010101" pitchFamily="49" charset="-122"/>
                  <a:ea typeface="黑体" panose="02010609060101010101" pitchFamily="49" charset="-122"/>
                </a:endParaRPr>
              </a:p>
            </p:txBody>
          </p:sp>
        </p:grpSp>
      </p:grpSp>
      <p:grpSp>
        <p:nvGrpSpPr>
          <p:cNvPr id="131" name="组合 130"/>
          <p:cNvGrpSpPr/>
          <p:nvPr/>
        </p:nvGrpSpPr>
        <p:grpSpPr>
          <a:xfrm>
            <a:off x="517554" y="3769364"/>
            <a:ext cx="1261884" cy="830997"/>
            <a:chOff x="4340166" y="3222539"/>
            <a:chExt cx="1261884" cy="830997"/>
          </a:xfrm>
        </p:grpSpPr>
        <p:grpSp>
          <p:nvGrpSpPr>
            <p:cNvPr id="132" name="组合 131"/>
            <p:cNvGrpSpPr/>
            <p:nvPr/>
          </p:nvGrpSpPr>
          <p:grpSpPr>
            <a:xfrm>
              <a:off x="4872295" y="3222539"/>
              <a:ext cx="338554" cy="830997"/>
              <a:chOff x="1607820" y="1120140"/>
              <a:chExt cx="338554" cy="830997"/>
            </a:xfrm>
          </p:grpSpPr>
          <p:sp>
            <p:nvSpPr>
              <p:cNvPr id="134" name="文本框 133"/>
              <p:cNvSpPr txBox="1"/>
              <p:nvPr/>
            </p:nvSpPr>
            <p:spPr>
              <a:xfrm>
                <a:off x="1607820" y="1120140"/>
                <a:ext cx="338554" cy="8309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2400" dirty="0" smtClean="0">
                    <a:solidFill>
                      <a:schemeClr val="accent1"/>
                    </a:solidFill>
                    <a:latin typeface="黑体" panose="02010609060101010101" pitchFamily="49" charset="-122"/>
                    <a:ea typeface="黑体" panose="02010609060101010101" pitchFamily="49" charset="-122"/>
                    <a:cs typeface="taozhishuxue" panose="02010600040101010101" pitchFamily="2" charset="-128"/>
                  </a:rPr>
                  <a:t>2</a:t>
                </a:r>
              </a:p>
              <a:p>
                <a:r>
                  <a:rPr lang="en-US" altLang="zh-CN" sz="2400" dirty="0">
                    <a:solidFill>
                      <a:schemeClr val="accent1"/>
                    </a:solidFill>
                    <a:latin typeface="黑体" panose="02010609060101010101" pitchFamily="49" charset="-122"/>
                    <a:ea typeface="黑体" panose="02010609060101010101" pitchFamily="49" charset="-122"/>
                    <a:cs typeface="taozhishuxue" panose="02010600040101010101" pitchFamily="2" charset="-128"/>
                  </a:rPr>
                  <a:t>3</a:t>
                </a:r>
                <a:endParaRPr lang="zh-CN" altLang="en-US" sz="2400" dirty="0">
                  <a:solidFill>
                    <a:schemeClr val="accent1"/>
                  </a:solidFill>
                  <a:latin typeface="黑体" panose="02010609060101010101" pitchFamily="49" charset="-122"/>
                  <a:ea typeface="黑体" panose="02010609060101010101" pitchFamily="49" charset="-122"/>
                  <a:cs typeface="taozhishuxue" panose="02010600040101010101" pitchFamily="2" charset="-128"/>
                </a:endParaRPr>
              </a:p>
            </p:txBody>
          </p:sp>
          <p:cxnSp>
            <p:nvCxnSpPr>
              <p:cNvPr id="135" name="直接连接符 134"/>
              <p:cNvCxnSpPr/>
              <p:nvPr/>
            </p:nvCxnSpPr>
            <p:spPr>
              <a:xfrm>
                <a:off x="1630680" y="1531620"/>
                <a:ext cx="289560" cy="0"/>
              </a:xfrm>
              <a:prstGeom prst="line">
                <a:avLst/>
              </a:prstGeom>
              <a:ln w="127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33" name="文本框 132"/>
            <p:cNvSpPr txBox="1"/>
            <p:nvPr/>
          </p:nvSpPr>
          <p:spPr>
            <a:xfrm>
              <a:off x="4340166" y="3393246"/>
              <a:ext cx="126188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400" dirty="0">
                  <a:solidFill>
                    <a:schemeClr val="accent1"/>
                  </a:solidFill>
                  <a:latin typeface="黑体" panose="02010609060101010101" pitchFamily="49" charset="-122"/>
                  <a:ea typeface="黑体" panose="02010609060101010101" pitchFamily="49" charset="-122"/>
                  <a:cs typeface="taozhishuxue" panose="02010600040101010101" pitchFamily="2" charset="-128"/>
                </a:rPr>
                <a:t>2</a:t>
              </a:r>
              <a:r>
                <a:rPr lang="en-US" altLang="zh-CN" sz="2400" dirty="0" smtClean="0">
                  <a:solidFill>
                    <a:schemeClr val="accent1"/>
                  </a:solidFill>
                  <a:latin typeface="+mn-ea"/>
                  <a:cs typeface="taozhishuxue" panose="02010600040101010101" pitchFamily="2" charset="-128"/>
                </a:rPr>
                <a:t>÷</a:t>
              </a:r>
              <a:r>
                <a:rPr lang="en-US" altLang="zh-CN" sz="2400" dirty="0" smtClean="0">
                  <a:solidFill>
                    <a:schemeClr val="accent1"/>
                  </a:solidFill>
                  <a:latin typeface="黑体" panose="02010609060101010101" pitchFamily="49" charset="-122"/>
                  <a:ea typeface="黑体" panose="02010609060101010101" pitchFamily="49" charset="-122"/>
                  <a:cs typeface="taozhishuxue" panose="02010600040101010101" pitchFamily="2" charset="-128"/>
                </a:rPr>
                <a:t>  </a:t>
              </a:r>
              <a:r>
                <a:rPr lang="zh-CN" altLang="en-US" sz="2400" dirty="0" smtClean="0">
                  <a:solidFill>
                    <a:schemeClr val="accent1"/>
                  </a:solidFill>
                  <a:latin typeface="+mn-ea"/>
                  <a:cs typeface="taozhishuxue" panose="02010600040101010101" pitchFamily="2" charset="-128"/>
                </a:rPr>
                <a:t>＝</a:t>
              </a:r>
              <a:endParaRPr lang="zh-CN" altLang="en-US" sz="2400" dirty="0">
                <a:solidFill>
                  <a:schemeClr val="accent1"/>
                </a:solidFill>
                <a:latin typeface="+mn-ea"/>
                <a:cs typeface="taozhishuxue" panose="02010600040101010101" pitchFamily="2" charset="-128"/>
              </a:endParaRPr>
            </a:p>
          </p:txBody>
        </p:sp>
      </p:grpSp>
      <p:grpSp>
        <p:nvGrpSpPr>
          <p:cNvPr id="136" name="组合 135"/>
          <p:cNvGrpSpPr/>
          <p:nvPr/>
        </p:nvGrpSpPr>
        <p:grpSpPr>
          <a:xfrm>
            <a:off x="1626853" y="3769364"/>
            <a:ext cx="1697901" cy="830997"/>
            <a:chOff x="4299734" y="3222539"/>
            <a:chExt cx="1697901" cy="830997"/>
          </a:xfrm>
        </p:grpSpPr>
        <p:sp>
          <p:nvSpPr>
            <p:cNvPr id="138" name="文本框 137"/>
            <p:cNvSpPr txBox="1"/>
            <p:nvPr/>
          </p:nvSpPr>
          <p:spPr>
            <a:xfrm>
              <a:off x="4299734" y="3391459"/>
              <a:ext cx="169790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400" dirty="0">
                  <a:solidFill>
                    <a:schemeClr val="accent1"/>
                  </a:solidFill>
                  <a:latin typeface="黑体" panose="02010609060101010101" pitchFamily="49" charset="-122"/>
                  <a:ea typeface="黑体" panose="02010609060101010101" pitchFamily="49" charset="-122"/>
                  <a:cs typeface="taozhishuxue" panose="02010600040101010101" pitchFamily="2" charset="-128"/>
                </a:rPr>
                <a:t>2</a:t>
              </a:r>
              <a:r>
                <a:rPr lang="en-US" altLang="zh-CN" sz="2400" dirty="0">
                  <a:solidFill>
                    <a:schemeClr val="accent1"/>
                  </a:solidFill>
                  <a:latin typeface="+mn-ea"/>
                  <a:cs typeface="taozhishuxue" panose="02010600040101010101" pitchFamily="2" charset="-128"/>
                </a:rPr>
                <a:t>×</a:t>
              </a:r>
              <a:r>
                <a:rPr lang="en-US" altLang="zh-CN" sz="2400" dirty="0">
                  <a:solidFill>
                    <a:schemeClr val="accent1"/>
                  </a:solidFill>
                  <a:latin typeface="黑体" panose="02010609060101010101" pitchFamily="49" charset="-122"/>
                  <a:ea typeface="黑体" panose="02010609060101010101" pitchFamily="49" charset="-122"/>
                  <a:cs typeface="taozhishuxue" panose="02010600040101010101" pitchFamily="2" charset="-128"/>
                </a:rPr>
                <a:t> </a:t>
              </a:r>
              <a:r>
                <a:rPr lang="en-US" altLang="zh-CN" sz="2000" dirty="0">
                  <a:solidFill>
                    <a:schemeClr val="accent1"/>
                  </a:solidFill>
                  <a:latin typeface="黑体" panose="02010609060101010101" pitchFamily="49" charset="-122"/>
                  <a:ea typeface="黑体" panose="02010609060101010101" pitchFamily="49" charset="-122"/>
                  <a:cs typeface="taozhishuxue" panose="02010600040101010101" pitchFamily="2" charset="-128"/>
                </a:rPr>
                <a:t> </a:t>
              </a:r>
              <a:r>
                <a:rPr lang="en-US" altLang="zh-CN" sz="2400" dirty="0" smtClean="0">
                  <a:solidFill>
                    <a:schemeClr val="accent1"/>
                  </a:solidFill>
                  <a:latin typeface="+mn-ea"/>
                  <a:cs typeface="taozhishuxue" panose="02010600040101010101" pitchFamily="2" charset="-128"/>
                </a:rPr>
                <a:t>×</a:t>
              </a:r>
              <a:r>
                <a:rPr lang="en-US" altLang="zh-CN" sz="2400" dirty="0" smtClean="0">
                  <a:solidFill>
                    <a:schemeClr val="accent1"/>
                  </a:solidFill>
                  <a:latin typeface="黑体" panose="02010609060101010101" pitchFamily="49" charset="-122"/>
                  <a:ea typeface="黑体" panose="02010609060101010101" pitchFamily="49" charset="-122"/>
                  <a:cs typeface="taozhishuxue" panose="02010600040101010101" pitchFamily="2" charset="-128"/>
                </a:rPr>
                <a:t>3</a:t>
              </a:r>
              <a:r>
                <a:rPr lang="zh-CN" altLang="en-US" sz="2400" dirty="0" smtClean="0">
                  <a:solidFill>
                    <a:schemeClr val="accent1"/>
                  </a:solidFill>
                  <a:latin typeface="+mn-ea"/>
                  <a:cs typeface="taozhishuxue" panose="02010600040101010101" pitchFamily="2" charset="-128"/>
                </a:rPr>
                <a:t>＝</a:t>
              </a:r>
              <a:endParaRPr lang="zh-CN" altLang="en-US" sz="2400" dirty="0">
                <a:solidFill>
                  <a:schemeClr val="accent1"/>
                </a:solidFill>
                <a:latin typeface="+mn-ea"/>
                <a:cs typeface="taozhishuxue" panose="02010600040101010101" pitchFamily="2" charset="-128"/>
              </a:endParaRPr>
            </a:p>
          </p:txBody>
        </p:sp>
        <p:grpSp>
          <p:nvGrpSpPr>
            <p:cNvPr id="137" name="组合 136"/>
            <p:cNvGrpSpPr/>
            <p:nvPr/>
          </p:nvGrpSpPr>
          <p:grpSpPr>
            <a:xfrm>
              <a:off x="4811970" y="3222539"/>
              <a:ext cx="338554" cy="830997"/>
              <a:chOff x="1547495" y="1120140"/>
              <a:chExt cx="338554" cy="830997"/>
            </a:xfrm>
          </p:grpSpPr>
          <p:sp>
            <p:nvSpPr>
              <p:cNvPr id="139" name="文本框 138"/>
              <p:cNvSpPr txBox="1"/>
              <p:nvPr/>
            </p:nvSpPr>
            <p:spPr>
              <a:xfrm>
                <a:off x="1547495" y="1120140"/>
                <a:ext cx="338554" cy="8309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2400" dirty="0" smtClean="0">
                    <a:solidFill>
                      <a:schemeClr val="accent1"/>
                    </a:solidFill>
                    <a:latin typeface="黑体" panose="02010609060101010101" pitchFamily="49" charset="-122"/>
                    <a:ea typeface="黑体" panose="02010609060101010101" pitchFamily="49" charset="-122"/>
                    <a:cs typeface="taozhishuxue" panose="02010600040101010101" pitchFamily="2" charset="-128"/>
                  </a:rPr>
                  <a:t>1</a:t>
                </a:r>
              </a:p>
              <a:p>
                <a:r>
                  <a:rPr lang="en-US" altLang="zh-CN" sz="2400" dirty="0" smtClean="0">
                    <a:solidFill>
                      <a:schemeClr val="accent1"/>
                    </a:solidFill>
                    <a:latin typeface="黑体" panose="02010609060101010101" pitchFamily="49" charset="-122"/>
                    <a:ea typeface="黑体" panose="02010609060101010101" pitchFamily="49" charset="-122"/>
                    <a:cs typeface="taozhishuxue" panose="02010600040101010101" pitchFamily="2" charset="-128"/>
                  </a:rPr>
                  <a:t>2</a:t>
                </a:r>
                <a:endParaRPr lang="zh-CN" altLang="en-US" sz="2400" dirty="0">
                  <a:solidFill>
                    <a:schemeClr val="accent1"/>
                  </a:solidFill>
                  <a:latin typeface="黑体" panose="02010609060101010101" pitchFamily="49" charset="-122"/>
                  <a:ea typeface="黑体" panose="02010609060101010101" pitchFamily="49" charset="-122"/>
                  <a:cs typeface="taozhishuxue" panose="02010600040101010101" pitchFamily="2" charset="-128"/>
                </a:endParaRPr>
              </a:p>
            </p:txBody>
          </p:sp>
          <p:cxnSp>
            <p:nvCxnSpPr>
              <p:cNvPr id="140" name="直接连接符 139"/>
              <p:cNvCxnSpPr/>
              <p:nvPr/>
            </p:nvCxnSpPr>
            <p:spPr>
              <a:xfrm>
                <a:off x="1570355" y="1531620"/>
                <a:ext cx="289560" cy="0"/>
              </a:xfrm>
              <a:prstGeom prst="line">
                <a:avLst/>
              </a:prstGeom>
              <a:ln w="127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41" name="文本框 140"/>
          <p:cNvSpPr txBox="1"/>
          <p:nvPr/>
        </p:nvSpPr>
        <p:spPr>
          <a:xfrm>
            <a:off x="4009335" y="3934238"/>
            <a:ext cx="12618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dirty="0" smtClean="0">
                <a:solidFill>
                  <a:schemeClr val="accent1"/>
                </a:solidFill>
                <a:latin typeface="+mn-ea"/>
                <a:cs typeface="taozhishuxue" panose="02010600040101010101" pitchFamily="2" charset="-128"/>
              </a:rPr>
              <a:t>＝</a:t>
            </a:r>
            <a:r>
              <a:rPr lang="en-US" altLang="zh-CN" sz="2400" dirty="0" smtClean="0">
                <a:solidFill>
                  <a:schemeClr val="accent1"/>
                </a:solidFill>
                <a:latin typeface="黑体" panose="02010609060101010101" pitchFamily="49" charset="-122"/>
                <a:ea typeface="黑体" panose="02010609060101010101" pitchFamily="49" charset="-122"/>
                <a:cs typeface="taozhishuxue" panose="02010600040101010101" pitchFamily="2" charset="-128"/>
              </a:rPr>
              <a:t>3</a:t>
            </a:r>
            <a:r>
              <a:rPr lang="en-US" altLang="zh-CN" sz="2400" dirty="0" smtClean="0">
                <a:solidFill>
                  <a:schemeClr val="accent1"/>
                </a:solidFill>
                <a:latin typeface="+mn-ea"/>
                <a:cs typeface="taozhishuxue" panose="02010600040101010101" pitchFamily="2" charset="-128"/>
              </a:rPr>
              <a:t>(</a:t>
            </a:r>
            <a:r>
              <a:rPr lang="en-US" altLang="zh-CN" sz="2400" dirty="0" smtClean="0">
                <a:solidFill>
                  <a:schemeClr val="accent1"/>
                </a:solidFill>
                <a:latin typeface="黑体" panose="02010609060101010101" pitchFamily="49" charset="-122"/>
                <a:ea typeface="黑体" panose="02010609060101010101" pitchFamily="49" charset="-122"/>
                <a:cs typeface="taozhishuxue" panose="02010600040101010101" pitchFamily="2" charset="-128"/>
              </a:rPr>
              <a:t>km</a:t>
            </a:r>
            <a:r>
              <a:rPr lang="en-US" altLang="zh-CN" sz="2400" dirty="0" smtClean="0">
                <a:solidFill>
                  <a:schemeClr val="accent1"/>
                </a:solidFill>
                <a:latin typeface="+mn-ea"/>
                <a:cs typeface="taozhishuxue" panose="02010600040101010101" pitchFamily="2" charset="-128"/>
              </a:rPr>
              <a:t>)</a:t>
            </a:r>
            <a:endParaRPr lang="zh-CN" altLang="en-US" sz="2400" dirty="0">
              <a:solidFill>
                <a:schemeClr val="accent1"/>
              </a:solidFill>
              <a:latin typeface="+mn-ea"/>
              <a:cs typeface="taozhishuxue" panose="02010600040101010101" pitchFamily="2" charset="-128"/>
            </a:endParaRPr>
          </a:p>
        </p:txBody>
      </p:sp>
      <p:grpSp>
        <p:nvGrpSpPr>
          <p:cNvPr id="142" name="组合 141"/>
          <p:cNvGrpSpPr/>
          <p:nvPr/>
        </p:nvGrpSpPr>
        <p:grpSpPr>
          <a:xfrm>
            <a:off x="3178134" y="3750314"/>
            <a:ext cx="983247" cy="830997"/>
            <a:chOff x="4294446" y="3222539"/>
            <a:chExt cx="983247" cy="830997"/>
          </a:xfrm>
        </p:grpSpPr>
        <p:sp>
          <p:nvSpPr>
            <p:cNvPr id="144" name="文本框 143"/>
            <p:cNvSpPr txBox="1"/>
            <p:nvPr/>
          </p:nvSpPr>
          <p:spPr>
            <a:xfrm>
              <a:off x="4294446" y="3408486"/>
              <a:ext cx="98324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400" dirty="0">
                  <a:solidFill>
                    <a:schemeClr val="accent1"/>
                  </a:solidFill>
                  <a:latin typeface="黑体" panose="02010609060101010101" pitchFamily="49" charset="-122"/>
                  <a:ea typeface="黑体" panose="02010609060101010101" pitchFamily="49" charset="-122"/>
                  <a:cs typeface="taozhishuxue" panose="02010600040101010101" pitchFamily="2" charset="-128"/>
                </a:rPr>
                <a:t>2</a:t>
              </a:r>
              <a:r>
                <a:rPr lang="en-US" altLang="zh-CN" sz="2400" dirty="0">
                  <a:solidFill>
                    <a:schemeClr val="accent1"/>
                  </a:solidFill>
                  <a:latin typeface="+mn-ea"/>
                  <a:cs typeface="taozhishuxue" panose="02010600040101010101" pitchFamily="2" charset="-128"/>
                </a:rPr>
                <a:t>×</a:t>
              </a:r>
              <a:r>
                <a:rPr lang="en-US" altLang="zh-CN" sz="2400" dirty="0">
                  <a:solidFill>
                    <a:schemeClr val="accent1"/>
                  </a:solidFill>
                  <a:latin typeface="黑体" panose="02010609060101010101" pitchFamily="49" charset="-122"/>
                  <a:ea typeface="黑体" panose="02010609060101010101" pitchFamily="49" charset="-122"/>
                  <a:cs typeface="taozhishuxue" panose="02010600040101010101" pitchFamily="2" charset="-128"/>
                </a:rPr>
                <a:t>   </a:t>
              </a:r>
              <a:r>
                <a:rPr lang="en-US" altLang="zh-CN" sz="2400" dirty="0" smtClean="0">
                  <a:solidFill>
                    <a:schemeClr val="accent1"/>
                  </a:solidFill>
                  <a:latin typeface="黑体" panose="02010609060101010101" pitchFamily="49" charset="-122"/>
                  <a:ea typeface="黑体" panose="02010609060101010101" pitchFamily="49" charset="-122"/>
                  <a:cs typeface="taozhishuxue" panose="02010600040101010101" pitchFamily="2" charset="-128"/>
                </a:rPr>
                <a:t> </a:t>
              </a:r>
              <a:endParaRPr lang="zh-CN" altLang="en-US" sz="2400" dirty="0">
                <a:solidFill>
                  <a:schemeClr val="accent1"/>
                </a:solidFill>
                <a:latin typeface="黑体" panose="02010609060101010101" pitchFamily="49" charset="-122"/>
                <a:ea typeface="黑体" panose="02010609060101010101" pitchFamily="49" charset="-122"/>
                <a:cs typeface="taozhishuxue" panose="02010600040101010101" pitchFamily="2" charset="-128"/>
              </a:endParaRPr>
            </a:p>
          </p:txBody>
        </p:sp>
        <p:grpSp>
          <p:nvGrpSpPr>
            <p:cNvPr id="143" name="组合 142"/>
            <p:cNvGrpSpPr/>
            <p:nvPr/>
          </p:nvGrpSpPr>
          <p:grpSpPr>
            <a:xfrm>
              <a:off x="4872295" y="3222539"/>
              <a:ext cx="338554" cy="830997"/>
              <a:chOff x="1607820" y="1120140"/>
              <a:chExt cx="338554" cy="830997"/>
            </a:xfrm>
          </p:grpSpPr>
          <p:sp>
            <p:nvSpPr>
              <p:cNvPr id="145" name="文本框 144"/>
              <p:cNvSpPr txBox="1"/>
              <p:nvPr/>
            </p:nvSpPr>
            <p:spPr>
              <a:xfrm>
                <a:off x="1607820" y="1120140"/>
                <a:ext cx="338554" cy="8309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2400" dirty="0" smtClean="0">
                    <a:solidFill>
                      <a:schemeClr val="accent1"/>
                    </a:solidFill>
                    <a:latin typeface="黑体" panose="02010609060101010101" pitchFamily="49" charset="-122"/>
                    <a:ea typeface="黑体" panose="02010609060101010101" pitchFamily="49" charset="-122"/>
                    <a:cs typeface="taozhishuxue" panose="02010600040101010101" pitchFamily="2" charset="-128"/>
                  </a:rPr>
                  <a:t>3</a:t>
                </a:r>
              </a:p>
              <a:p>
                <a:r>
                  <a:rPr lang="en-US" altLang="zh-CN" sz="2400" dirty="0" smtClean="0">
                    <a:solidFill>
                      <a:schemeClr val="accent1"/>
                    </a:solidFill>
                    <a:latin typeface="黑体" panose="02010609060101010101" pitchFamily="49" charset="-122"/>
                    <a:ea typeface="黑体" panose="02010609060101010101" pitchFamily="49" charset="-122"/>
                    <a:cs typeface="taozhishuxue" panose="02010600040101010101" pitchFamily="2" charset="-128"/>
                  </a:rPr>
                  <a:t>2</a:t>
                </a:r>
                <a:endParaRPr lang="zh-CN" altLang="en-US" sz="2400" dirty="0">
                  <a:solidFill>
                    <a:schemeClr val="accent1"/>
                  </a:solidFill>
                  <a:latin typeface="黑体" panose="02010609060101010101" pitchFamily="49" charset="-122"/>
                  <a:ea typeface="黑体" panose="02010609060101010101" pitchFamily="49" charset="-122"/>
                  <a:cs typeface="taozhishuxue" panose="02010600040101010101" pitchFamily="2" charset="-128"/>
                </a:endParaRPr>
              </a:p>
            </p:txBody>
          </p:sp>
          <p:cxnSp>
            <p:nvCxnSpPr>
              <p:cNvPr id="146" name="直接连接符 145"/>
              <p:cNvCxnSpPr/>
              <p:nvPr/>
            </p:nvCxnSpPr>
            <p:spPr>
              <a:xfrm>
                <a:off x="1630680" y="1531620"/>
                <a:ext cx="289560" cy="0"/>
              </a:xfrm>
              <a:prstGeom prst="line">
                <a:avLst/>
              </a:prstGeom>
              <a:ln w="127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0" name="组合 9"/>
          <p:cNvGrpSpPr/>
          <p:nvPr/>
        </p:nvGrpSpPr>
        <p:grpSpPr>
          <a:xfrm>
            <a:off x="5540068" y="1214819"/>
            <a:ext cx="3282628" cy="2603926"/>
            <a:chOff x="5540068" y="1214819"/>
            <a:chExt cx="3282628" cy="2603926"/>
          </a:xfrm>
        </p:grpSpPr>
        <p:sp>
          <p:nvSpPr>
            <p:cNvPr id="147" name="Rectangle 4"/>
            <p:cNvSpPr>
              <a:spLocks noChangeArrowheads="1"/>
            </p:cNvSpPr>
            <p:nvPr/>
          </p:nvSpPr>
          <p:spPr bwMode="auto">
            <a:xfrm>
              <a:off x="5540068" y="1214819"/>
              <a:ext cx="3282628" cy="25545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200000"/>
                </a:lnSpc>
              </a:pPr>
              <a:r>
                <a:rPr lang="zh-CN" altLang="en-US" sz="2000" dirty="0" smtClean="0">
                  <a:solidFill>
                    <a:schemeClr val="accent1"/>
                  </a:solidFill>
                  <a:latin typeface="黑体" panose="02010609060101010101" pitchFamily="49" charset="-122"/>
                  <a:ea typeface="黑体" panose="02010609060101010101" pitchFamily="49" charset="-122"/>
                  <a:cs typeface="taozhishuxue" panose="02010600040101010101" pitchFamily="2" charset="-128"/>
                </a:rPr>
                <a:t>先求  小时走了多少千米，也就是求</a:t>
              </a:r>
              <a:r>
                <a:rPr lang="en-US" altLang="zh-CN" sz="2000" dirty="0" smtClean="0">
                  <a:solidFill>
                    <a:schemeClr val="accent1"/>
                  </a:solidFill>
                  <a:latin typeface="黑体" panose="02010609060101010101" pitchFamily="49" charset="-122"/>
                  <a:ea typeface="黑体" panose="02010609060101010101" pitchFamily="49" charset="-122"/>
                  <a:cs typeface="taozhishuxue" panose="02010600040101010101" pitchFamily="2" charset="-128"/>
                </a:rPr>
                <a:t>2</a:t>
              </a:r>
              <a:r>
                <a:rPr lang="zh-CN" altLang="en-US" sz="2000" dirty="0" smtClean="0">
                  <a:solidFill>
                    <a:schemeClr val="accent1"/>
                  </a:solidFill>
                  <a:latin typeface="黑体" panose="02010609060101010101" pitchFamily="49" charset="-122"/>
                  <a:ea typeface="黑体" panose="02010609060101010101" pitchFamily="49" charset="-122"/>
                  <a:cs typeface="taozhishuxue" panose="02010600040101010101" pitchFamily="2" charset="-128"/>
                </a:rPr>
                <a:t>的  ，即</a:t>
              </a:r>
              <a:r>
                <a:rPr lang="en-US" altLang="zh-CN" sz="2000" dirty="0">
                  <a:solidFill>
                    <a:schemeClr val="accent1"/>
                  </a:solidFill>
                  <a:latin typeface="黑体" panose="02010609060101010101" pitchFamily="49" charset="-122"/>
                  <a:ea typeface="黑体" panose="02010609060101010101" pitchFamily="49" charset="-122"/>
                  <a:cs typeface="taozhishuxue" panose="02010600040101010101" pitchFamily="2" charset="-128"/>
                </a:rPr>
                <a:t>2</a:t>
              </a:r>
              <a:r>
                <a:rPr lang="en-US" altLang="zh-CN" sz="2000" dirty="0" smtClean="0">
                  <a:solidFill>
                    <a:schemeClr val="accent1"/>
                  </a:solidFill>
                  <a:latin typeface="+mn-ea"/>
                  <a:ea typeface="+mn-ea"/>
                  <a:cs typeface="taozhishuxue" panose="02010600040101010101" pitchFamily="2" charset="-128"/>
                </a:rPr>
                <a:t>×</a:t>
              </a:r>
              <a:r>
                <a:rPr lang="en-US" altLang="zh-CN" sz="2000" dirty="0" smtClean="0">
                  <a:solidFill>
                    <a:schemeClr val="accent1"/>
                  </a:solidFill>
                  <a:latin typeface="黑体" panose="02010609060101010101" pitchFamily="49" charset="-122"/>
                  <a:ea typeface="黑体" panose="02010609060101010101" pitchFamily="49" charset="-122"/>
                  <a:cs typeface="taozhishuxue" panose="02010600040101010101" pitchFamily="2" charset="-128"/>
                </a:rPr>
                <a:t>  </a:t>
              </a:r>
              <a:r>
                <a:rPr lang="zh-CN" altLang="en-US" sz="2000" dirty="0" smtClean="0">
                  <a:solidFill>
                    <a:schemeClr val="accent1"/>
                  </a:solidFill>
                  <a:latin typeface="黑体" panose="02010609060101010101" pitchFamily="49" charset="-122"/>
                  <a:ea typeface="黑体" panose="02010609060101010101" pitchFamily="49" charset="-122"/>
                  <a:cs typeface="taozhishuxue" panose="02010600040101010101" pitchFamily="2" charset="-128"/>
                </a:rPr>
                <a:t>。</a:t>
              </a:r>
              <a:endParaRPr lang="en-US" altLang="zh-CN" sz="2000" dirty="0" smtClean="0">
                <a:solidFill>
                  <a:schemeClr val="accent1"/>
                </a:solidFill>
                <a:latin typeface="黑体" panose="02010609060101010101" pitchFamily="49" charset="-122"/>
                <a:ea typeface="黑体" panose="02010609060101010101" pitchFamily="49" charset="-122"/>
                <a:cs typeface="taozhishuxue" panose="02010600040101010101" pitchFamily="2" charset="-128"/>
              </a:endParaRPr>
            </a:p>
            <a:p>
              <a:pPr eaLnBrk="1" hangingPunct="1">
                <a:lnSpc>
                  <a:spcPct val="200000"/>
                </a:lnSpc>
              </a:pPr>
              <a:r>
                <a:rPr lang="zh-CN" altLang="en-US" sz="2000" dirty="0" smtClean="0">
                  <a:solidFill>
                    <a:schemeClr val="accent1"/>
                  </a:solidFill>
                  <a:latin typeface="黑体" panose="02010609060101010101" pitchFamily="49" charset="-122"/>
                  <a:ea typeface="黑体" panose="02010609060101010101" pitchFamily="49" charset="-122"/>
                  <a:cs typeface="taozhishuxue" panose="02010600040101010101" pitchFamily="2" charset="-128"/>
                </a:rPr>
                <a:t>再求</a:t>
              </a:r>
              <a:r>
                <a:rPr lang="en-US" altLang="zh-CN" sz="2000" dirty="0" smtClean="0">
                  <a:solidFill>
                    <a:schemeClr val="accent1"/>
                  </a:solidFill>
                  <a:latin typeface="黑体" panose="02010609060101010101" pitchFamily="49" charset="-122"/>
                  <a:ea typeface="黑体" panose="02010609060101010101" pitchFamily="49" charset="-122"/>
                  <a:cs typeface="taozhishuxue" panose="02010600040101010101" pitchFamily="2" charset="-128"/>
                </a:rPr>
                <a:t>3</a:t>
              </a:r>
              <a:r>
                <a:rPr lang="zh-CN" altLang="en-US" sz="2000" dirty="0" smtClean="0">
                  <a:solidFill>
                    <a:schemeClr val="accent1"/>
                  </a:solidFill>
                  <a:latin typeface="黑体" panose="02010609060101010101" pitchFamily="49" charset="-122"/>
                  <a:ea typeface="黑体" panose="02010609060101010101" pitchFamily="49" charset="-122"/>
                  <a:cs typeface="taozhishuxue" panose="02010600040101010101" pitchFamily="2" charset="-128"/>
                </a:rPr>
                <a:t>个   小时走了多少千米，即</a:t>
              </a:r>
              <a:r>
                <a:rPr lang="en-US" altLang="zh-CN" sz="2000" dirty="0">
                  <a:solidFill>
                    <a:schemeClr val="accent1"/>
                  </a:solidFill>
                  <a:latin typeface="黑体" panose="02010609060101010101" pitchFamily="49" charset="-122"/>
                  <a:ea typeface="黑体" panose="02010609060101010101" pitchFamily="49" charset="-122"/>
                  <a:cs typeface="taozhishuxue" panose="02010600040101010101" pitchFamily="2" charset="-128"/>
                </a:rPr>
                <a:t>2</a:t>
              </a:r>
              <a:r>
                <a:rPr lang="en-US" altLang="zh-CN" sz="2000" dirty="0">
                  <a:solidFill>
                    <a:schemeClr val="accent1"/>
                  </a:solidFill>
                  <a:latin typeface="+mn-ea"/>
                  <a:ea typeface="+mn-ea"/>
                  <a:cs typeface="taozhishuxue" panose="02010600040101010101" pitchFamily="2" charset="-128"/>
                </a:rPr>
                <a:t>×</a:t>
              </a:r>
              <a:r>
                <a:rPr lang="en-US" altLang="zh-CN" sz="2000" dirty="0">
                  <a:solidFill>
                    <a:schemeClr val="accent1"/>
                  </a:solidFill>
                  <a:latin typeface="黑体" panose="02010609060101010101" pitchFamily="49" charset="-122"/>
                  <a:ea typeface="黑体" panose="02010609060101010101" pitchFamily="49" charset="-122"/>
                  <a:cs typeface="taozhishuxue" panose="02010600040101010101" pitchFamily="2" charset="-128"/>
                </a:rPr>
                <a:t>  </a:t>
              </a:r>
              <a:r>
                <a:rPr lang="en-US" altLang="zh-CN" sz="2000" dirty="0" smtClean="0">
                  <a:solidFill>
                    <a:schemeClr val="accent1"/>
                  </a:solidFill>
                  <a:latin typeface="+mn-ea"/>
                  <a:ea typeface="+mn-ea"/>
                  <a:cs typeface="taozhishuxue" panose="02010600040101010101" pitchFamily="2" charset="-128"/>
                </a:rPr>
                <a:t>×</a:t>
              </a:r>
              <a:r>
                <a:rPr lang="en-US" altLang="zh-CN" sz="2000" dirty="0" smtClean="0">
                  <a:solidFill>
                    <a:schemeClr val="accent1"/>
                  </a:solidFill>
                  <a:latin typeface="黑体" panose="02010609060101010101" pitchFamily="49" charset="-122"/>
                  <a:ea typeface="黑体" panose="02010609060101010101" pitchFamily="49" charset="-122"/>
                  <a:cs typeface="taozhishuxue" panose="02010600040101010101" pitchFamily="2" charset="-128"/>
                </a:rPr>
                <a:t>3</a:t>
              </a:r>
              <a:r>
                <a:rPr lang="zh-CN" altLang="en-US" sz="2000" dirty="0" smtClean="0">
                  <a:solidFill>
                    <a:schemeClr val="accent1"/>
                  </a:solidFill>
                  <a:latin typeface="黑体" panose="02010609060101010101" pitchFamily="49" charset="-122"/>
                  <a:ea typeface="黑体" panose="02010609060101010101" pitchFamily="49" charset="-122"/>
                  <a:cs typeface="taozhishuxue" panose="02010600040101010101" pitchFamily="2" charset="-128"/>
                </a:rPr>
                <a:t>。</a:t>
              </a:r>
              <a:endParaRPr lang="zh-CN" altLang="en-US" sz="2000" dirty="0">
                <a:solidFill>
                  <a:schemeClr val="accent1"/>
                </a:solidFill>
                <a:latin typeface="黑体" panose="02010609060101010101" pitchFamily="49" charset="-122"/>
                <a:ea typeface="黑体" panose="02010609060101010101" pitchFamily="49" charset="-122"/>
                <a:cs typeface="taozhishuxue" panose="02010600040101010101" pitchFamily="2" charset="-128"/>
              </a:endParaRPr>
            </a:p>
          </p:txBody>
        </p:sp>
        <p:grpSp>
          <p:nvGrpSpPr>
            <p:cNvPr id="2" name="组合 1"/>
            <p:cNvGrpSpPr/>
            <p:nvPr/>
          </p:nvGrpSpPr>
          <p:grpSpPr>
            <a:xfrm>
              <a:off x="6113527" y="1280937"/>
              <a:ext cx="312906" cy="707886"/>
              <a:chOff x="1465327" y="3214512"/>
              <a:chExt cx="312906" cy="707886"/>
            </a:xfrm>
          </p:grpSpPr>
          <p:sp>
            <p:nvSpPr>
              <p:cNvPr id="53" name="文本框 52"/>
              <p:cNvSpPr txBox="1"/>
              <p:nvPr/>
            </p:nvSpPr>
            <p:spPr>
              <a:xfrm>
                <a:off x="1465327" y="3214512"/>
                <a:ext cx="312906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2000" dirty="0" smtClean="0">
                    <a:solidFill>
                      <a:schemeClr val="accent1"/>
                    </a:solidFill>
                    <a:latin typeface="黑体" panose="02010609060101010101" pitchFamily="49" charset="-122"/>
                    <a:ea typeface="黑体" panose="02010609060101010101" pitchFamily="49" charset="-122"/>
                    <a:cs typeface="taozhishuxue" panose="02010600040101010101" pitchFamily="2" charset="-128"/>
                  </a:rPr>
                  <a:t>1</a:t>
                </a:r>
              </a:p>
              <a:p>
                <a:r>
                  <a:rPr lang="en-US" altLang="zh-CN" sz="2000" dirty="0">
                    <a:solidFill>
                      <a:schemeClr val="accent1"/>
                    </a:solidFill>
                    <a:latin typeface="黑体" panose="02010609060101010101" pitchFamily="49" charset="-122"/>
                    <a:ea typeface="黑体" panose="02010609060101010101" pitchFamily="49" charset="-122"/>
                    <a:cs typeface="taozhishuxue" panose="02010600040101010101" pitchFamily="2" charset="-128"/>
                  </a:rPr>
                  <a:t>3</a:t>
                </a:r>
                <a:endParaRPr lang="zh-CN" altLang="en-US" sz="2000" dirty="0">
                  <a:solidFill>
                    <a:schemeClr val="accent1"/>
                  </a:solidFill>
                  <a:latin typeface="黑体" panose="02010609060101010101" pitchFamily="49" charset="-122"/>
                  <a:ea typeface="黑体" panose="02010609060101010101" pitchFamily="49" charset="-122"/>
                  <a:cs typeface="taozhishuxue" panose="02010600040101010101" pitchFamily="2" charset="-128"/>
                </a:endParaRPr>
              </a:p>
            </p:txBody>
          </p:sp>
          <p:cxnSp>
            <p:nvCxnSpPr>
              <p:cNvPr id="54" name="直接连接符 53"/>
              <p:cNvCxnSpPr/>
              <p:nvPr/>
            </p:nvCxnSpPr>
            <p:spPr>
              <a:xfrm>
                <a:off x="1491362" y="3565758"/>
                <a:ext cx="252000" cy="0"/>
              </a:xfrm>
              <a:prstGeom prst="line">
                <a:avLst/>
              </a:prstGeom>
              <a:ln w="127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6" name="组合 55"/>
            <p:cNvGrpSpPr/>
            <p:nvPr/>
          </p:nvGrpSpPr>
          <p:grpSpPr>
            <a:xfrm>
              <a:off x="7026245" y="1897268"/>
              <a:ext cx="312906" cy="707886"/>
              <a:chOff x="1482695" y="3221243"/>
              <a:chExt cx="312906" cy="707886"/>
            </a:xfrm>
          </p:grpSpPr>
          <p:sp>
            <p:nvSpPr>
              <p:cNvPr id="57" name="文本框 56"/>
              <p:cNvSpPr txBox="1"/>
              <p:nvPr/>
            </p:nvSpPr>
            <p:spPr>
              <a:xfrm>
                <a:off x="1482695" y="3221243"/>
                <a:ext cx="312906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2000" dirty="0" smtClean="0">
                    <a:solidFill>
                      <a:schemeClr val="accent1"/>
                    </a:solidFill>
                    <a:latin typeface="黑体" panose="02010609060101010101" pitchFamily="49" charset="-122"/>
                    <a:ea typeface="黑体" panose="02010609060101010101" pitchFamily="49" charset="-122"/>
                    <a:cs typeface="taozhishuxue" panose="02010600040101010101" pitchFamily="2" charset="-128"/>
                  </a:rPr>
                  <a:t>1</a:t>
                </a:r>
              </a:p>
              <a:p>
                <a:r>
                  <a:rPr lang="en-US" altLang="zh-CN" sz="2000" dirty="0" smtClean="0">
                    <a:solidFill>
                      <a:schemeClr val="accent1"/>
                    </a:solidFill>
                    <a:latin typeface="黑体" panose="02010609060101010101" pitchFamily="49" charset="-122"/>
                    <a:ea typeface="黑体" panose="02010609060101010101" pitchFamily="49" charset="-122"/>
                    <a:cs typeface="taozhishuxue" panose="02010600040101010101" pitchFamily="2" charset="-128"/>
                  </a:rPr>
                  <a:t>2</a:t>
                </a:r>
                <a:endParaRPr lang="zh-CN" altLang="en-US" sz="2000" dirty="0">
                  <a:solidFill>
                    <a:schemeClr val="accent1"/>
                  </a:solidFill>
                  <a:latin typeface="黑体" panose="02010609060101010101" pitchFamily="49" charset="-122"/>
                  <a:ea typeface="黑体" panose="02010609060101010101" pitchFamily="49" charset="-122"/>
                  <a:cs typeface="taozhishuxue" panose="02010600040101010101" pitchFamily="2" charset="-128"/>
                </a:endParaRPr>
              </a:p>
            </p:txBody>
          </p:sp>
          <p:cxnSp>
            <p:nvCxnSpPr>
              <p:cNvPr id="58" name="直接连接符 57"/>
              <p:cNvCxnSpPr/>
              <p:nvPr/>
            </p:nvCxnSpPr>
            <p:spPr>
              <a:xfrm>
                <a:off x="1518256" y="3572492"/>
                <a:ext cx="252000" cy="0"/>
              </a:xfrm>
              <a:prstGeom prst="line">
                <a:avLst/>
              </a:prstGeom>
              <a:ln w="127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1" name="组合 60"/>
            <p:cNvGrpSpPr/>
            <p:nvPr/>
          </p:nvGrpSpPr>
          <p:grpSpPr>
            <a:xfrm>
              <a:off x="8138429" y="1873057"/>
              <a:ext cx="312906" cy="707886"/>
              <a:chOff x="1442354" y="3197032"/>
              <a:chExt cx="312906" cy="707886"/>
            </a:xfrm>
          </p:grpSpPr>
          <p:sp>
            <p:nvSpPr>
              <p:cNvPr id="62" name="文本框 61"/>
              <p:cNvSpPr txBox="1"/>
              <p:nvPr/>
            </p:nvSpPr>
            <p:spPr>
              <a:xfrm>
                <a:off x="1442354" y="3197032"/>
                <a:ext cx="312906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2000" dirty="0" smtClean="0">
                    <a:solidFill>
                      <a:schemeClr val="accent1"/>
                    </a:solidFill>
                    <a:latin typeface="黑体" panose="02010609060101010101" pitchFamily="49" charset="-122"/>
                    <a:ea typeface="黑体" panose="02010609060101010101" pitchFamily="49" charset="-122"/>
                    <a:cs typeface="taozhishuxue" panose="02010600040101010101" pitchFamily="2" charset="-128"/>
                  </a:rPr>
                  <a:t>1</a:t>
                </a:r>
              </a:p>
              <a:p>
                <a:r>
                  <a:rPr lang="en-US" altLang="zh-CN" sz="2000" dirty="0" smtClean="0">
                    <a:solidFill>
                      <a:schemeClr val="accent1"/>
                    </a:solidFill>
                    <a:latin typeface="黑体" panose="02010609060101010101" pitchFamily="49" charset="-122"/>
                    <a:ea typeface="黑体" panose="02010609060101010101" pitchFamily="49" charset="-122"/>
                    <a:cs typeface="taozhishuxue" panose="02010600040101010101" pitchFamily="2" charset="-128"/>
                  </a:rPr>
                  <a:t>2</a:t>
                </a:r>
                <a:endParaRPr lang="zh-CN" altLang="en-US" sz="2000" dirty="0">
                  <a:solidFill>
                    <a:schemeClr val="accent1"/>
                  </a:solidFill>
                  <a:latin typeface="黑体" panose="02010609060101010101" pitchFamily="49" charset="-122"/>
                  <a:ea typeface="黑体" panose="02010609060101010101" pitchFamily="49" charset="-122"/>
                  <a:cs typeface="taozhishuxue" panose="02010600040101010101" pitchFamily="2" charset="-128"/>
                </a:endParaRPr>
              </a:p>
            </p:txBody>
          </p:sp>
          <p:cxnSp>
            <p:nvCxnSpPr>
              <p:cNvPr id="63" name="直接连接符 62"/>
              <p:cNvCxnSpPr/>
              <p:nvPr/>
            </p:nvCxnSpPr>
            <p:spPr>
              <a:xfrm>
                <a:off x="1477915" y="3572492"/>
                <a:ext cx="252000" cy="0"/>
              </a:xfrm>
              <a:prstGeom prst="line">
                <a:avLst/>
              </a:prstGeom>
              <a:ln w="127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4" name="组合 63"/>
            <p:cNvGrpSpPr/>
            <p:nvPr/>
          </p:nvGrpSpPr>
          <p:grpSpPr>
            <a:xfrm>
              <a:off x="6525904" y="2509665"/>
              <a:ext cx="312906" cy="707886"/>
              <a:chOff x="1458604" y="3214515"/>
              <a:chExt cx="312906" cy="707886"/>
            </a:xfrm>
          </p:grpSpPr>
          <p:sp>
            <p:nvSpPr>
              <p:cNvPr id="66" name="文本框 65"/>
              <p:cNvSpPr txBox="1"/>
              <p:nvPr/>
            </p:nvSpPr>
            <p:spPr>
              <a:xfrm>
                <a:off x="1458604" y="3214515"/>
                <a:ext cx="312906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2000" dirty="0" smtClean="0">
                    <a:solidFill>
                      <a:schemeClr val="accent1"/>
                    </a:solidFill>
                    <a:latin typeface="黑体" panose="02010609060101010101" pitchFamily="49" charset="-122"/>
                    <a:ea typeface="黑体" panose="02010609060101010101" pitchFamily="49" charset="-122"/>
                    <a:cs typeface="taozhishuxue" panose="02010600040101010101" pitchFamily="2" charset="-128"/>
                  </a:rPr>
                  <a:t>1</a:t>
                </a:r>
              </a:p>
              <a:p>
                <a:r>
                  <a:rPr lang="en-US" altLang="zh-CN" sz="2000" dirty="0">
                    <a:solidFill>
                      <a:schemeClr val="accent1"/>
                    </a:solidFill>
                    <a:latin typeface="黑体" panose="02010609060101010101" pitchFamily="49" charset="-122"/>
                    <a:ea typeface="黑体" panose="02010609060101010101" pitchFamily="49" charset="-122"/>
                    <a:cs typeface="taozhishuxue" panose="02010600040101010101" pitchFamily="2" charset="-128"/>
                  </a:rPr>
                  <a:t>3</a:t>
                </a:r>
                <a:endParaRPr lang="zh-CN" altLang="en-US" sz="2000" dirty="0">
                  <a:solidFill>
                    <a:schemeClr val="accent1"/>
                  </a:solidFill>
                  <a:latin typeface="黑体" panose="02010609060101010101" pitchFamily="49" charset="-122"/>
                  <a:ea typeface="黑体" panose="02010609060101010101" pitchFamily="49" charset="-122"/>
                  <a:cs typeface="taozhishuxue" panose="02010600040101010101" pitchFamily="2" charset="-128"/>
                </a:endParaRPr>
              </a:p>
            </p:txBody>
          </p:sp>
          <p:cxnSp>
            <p:nvCxnSpPr>
              <p:cNvPr id="67" name="直接连接符 66"/>
              <p:cNvCxnSpPr/>
              <p:nvPr/>
            </p:nvCxnSpPr>
            <p:spPr>
              <a:xfrm>
                <a:off x="1484639" y="3565761"/>
                <a:ext cx="252000" cy="0"/>
              </a:xfrm>
              <a:prstGeom prst="line">
                <a:avLst/>
              </a:prstGeom>
              <a:ln w="127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8" name="组合 67"/>
            <p:cNvGrpSpPr/>
            <p:nvPr/>
          </p:nvGrpSpPr>
          <p:grpSpPr>
            <a:xfrm>
              <a:off x="6737133" y="3110859"/>
              <a:ext cx="312906" cy="707886"/>
              <a:chOff x="1422183" y="3206109"/>
              <a:chExt cx="312906" cy="707886"/>
            </a:xfrm>
          </p:grpSpPr>
          <p:sp>
            <p:nvSpPr>
              <p:cNvPr id="69" name="文本框 68"/>
              <p:cNvSpPr txBox="1"/>
              <p:nvPr/>
            </p:nvSpPr>
            <p:spPr>
              <a:xfrm>
                <a:off x="1422183" y="3206109"/>
                <a:ext cx="312906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2000" dirty="0" smtClean="0">
                    <a:solidFill>
                      <a:schemeClr val="accent1"/>
                    </a:solidFill>
                    <a:latin typeface="黑体" panose="02010609060101010101" pitchFamily="49" charset="-122"/>
                    <a:ea typeface="黑体" panose="02010609060101010101" pitchFamily="49" charset="-122"/>
                    <a:cs typeface="taozhishuxue" panose="02010600040101010101" pitchFamily="2" charset="-128"/>
                  </a:rPr>
                  <a:t>1</a:t>
                </a:r>
              </a:p>
              <a:p>
                <a:r>
                  <a:rPr lang="en-US" altLang="zh-CN" sz="2000" dirty="0" smtClean="0">
                    <a:solidFill>
                      <a:schemeClr val="accent1"/>
                    </a:solidFill>
                    <a:latin typeface="黑体" panose="02010609060101010101" pitchFamily="49" charset="-122"/>
                    <a:ea typeface="黑体" panose="02010609060101010101" pitchFamily="49" charset="-122"/>
                    <a:cs typeface="taozhishuxue" panose="02010600040101010101" pitchFamily="2" charset="-128"/>
                  </a:rPr>
                  <a:t>2</a:t>
                </a:r>
                <a:endParaRPr lang="zh-CN" altLang="en-US" sz="2000" dirty="0">
                  <a:solidFill>
                    <a:schemeClr val="accent1"/>
                  </a:solidFill>
                  <a:latin typeface="黑体" panose="02010609060101010101" pitchFamily="49" charset="-122"/>
                  <a:ea typeface="黑体" panose="02010609060101010101" pitchFamily="49" charset="-122"/>
                  <a:cs typeface="taozhishuxue" panose="02010600040101010101" pitchFamily="2" charset="-128"/>
                </a:endParaRPr>
              </a:p>
            </p:txBody>
          </p:sp>
          <p:cxnSp>
            <p:nvCxnSpPr>
              <p:cNvPr id="70" name="直接连接符 69"/>
              <p:cNvCxnSpPr/>
              <p:nvPr/>
            </p:nvCxnSpPr>
            <p:spPr>
              <a:xfrm>
                <a:off x="1457744" y="3557358"/>
                <a:ext cx="252000" cy="0"/>
              </a:xfrm>
              <a:prstGeom prst="line">
                <a:avLst/>
              </a:prstGeom>
              <a:ln w="127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17577475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1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1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6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6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/>
      <p:bldP spid="72" grpId="0" animBg="1"/>
      <p:bldP spid="73" grpId="0" animBg="1"/>
      <p:bldP spid="100" grpId="0"/>
      <p:bldP spid="101" grpId="0"/>
      <p:bldP spid="103" grpId="0" animBg="1"/>
      <p:bldP spid="14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2" name="Group 6"/>
          <p:cNvGrpSpPr>
            <a:grpSpLocks/>
          </p:cNvGrpSpPr>
          <p:nvPr/>
        </p:nvGrpSpPr>
        <p:grpSpPr bwMode="auto">
          <a:xfrm>
            <a:off x="990600" y="2545039"/>
            <a:ext cx="4330700" cy="161702"/>
            <a:chOff x="144" y="2095"/>
            <a:chExt cx="3646" cy="137"/>
          </a:xfrm>
        </p:grpSpPr>
        <p:sp>
          <p:nvSpPr>
            <p:cNvPr id="64" name="Line 7"/>
            <p:cNvSpPr>
              <a:spLocks noChangeShapeType="1"/>
            </p:cNvSpPr>
            <p:nvPr/>
          </p:nvSpPr>
          <p:spPr bwMode="auto">
            <a:xfrm>
              <a:off x="144" y="2228"/>
              <a:ext cx="364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>
                <a:latin typeface="黑体" panose="02010609060101010101" pitchFamily="49" charset="-122"/>
                <a:ea typeface="黑体" panose="02010609060101010101" pitchFamily="49" charset="-122"/>
                <a:cs typeface="taozhishuxue" panose="02010600040101010101" pitchFamily="2" charset="-128"/>
              </a:endParaRPr>
            </a:p>
          </p:txBody>
        </p:sp>
        <p:sp>
          <p:nvSpPr>
            <p:cNvPr id="74" name="Line 8"/>
            <p:cNvSpPr>
              <a:spLocks noChangeShapeType="1"/>
            </p:cNvSpPr>
            <p:nvPr/>
          </p:nvSpPr>
          <p:spPr bwMode="auto">
            <a:xfrm>
              <a:off x="152" y="2095"/>
              <a:ext cx="0" cy="13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>
                <a:latin typeface="黑体" panose="02010609060101010101" pitchFamily="49" charset="-122"/>
                <a:ea typeface="黑体" panose="02010609060101010101" pitchFamily="49" charset="-122"/>
                <a:cs typeface="taozhishuxue" panose="02010600040101010101" pitchFamily="2" charset="-128"/>
              </a:endParaRPr>
            </a:p>
          </p:txBody>
        </p:sp>
        <p:sp>
          <p:nvSpPr>
            <p:cNvPr id="83" name="Line 9"/>
            <p:cNvSpPr>
              <a:spLocks noChangeShapeType="1"/>
            </p:cNvSpPr>
            <p:nvPr/>
          </p:nvSpPr>
          <p:spPr bwMode="auto">
            <a:xfrm>
              <a:off x="3785" y="2096"/>
              <a:ext cx="0" cy="13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>
                <a:latin typeface="黑体" panose="02010609060101010101" pitchFamily="49" charset="-122"/>
                <a:ea typeface="黑体" panose="02010609060101010101" pitchFamily="49" charset="-122"/>
                <a:cs typeface="taozhishuxue" panose="02010600040101010101" pitchFamily="2" charset="-128"/>
              </a:endParaRPr>
            </a:p>
          </p:txBody>
        </p:sp>
      </p:grpSp>
      <p:sp>
        <p:nvSpPr>
          <p:cNvPr id="84" name="Line 10"/>
          <p:cNvSpPr>
            <a:spLocks noChangeShapeType="1"/>
          </p:cNvSpPr>
          <p:nvPr/>
        </p:nvSpPr>
        <p:spPr bwMode="auto">
          <a:xfrm>
            <a:off x="1362075" y="2553076"/>
            <a:ext cx="0" cy="15833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>
              <a:latin typeface="黑体" panose="02010609060101010101" pitchFamily="49" charset="-122"/>
              <a:ea typeface="黑体" panose="02010609060101010101" pitchFamily="49" charset="-122"/>
              <a:cs typeface="taozhishuxue" panose="02010600040101010101" pitchFamily="2" charset="-128"/>
            </a:endParaRPr>
          </a:p>
        </p:txBody>
      </p:sp>
      <p:sp>
        <p:nvSpPr>
          <p:cNvPr id="85" name="Line 12"/>
          <p:cNvSpPr>
            <a:spLocks noChangeShapeType="1"/>
          </p:cNvSpPr>
          <p:nvPr/>
        </p:nvSpPr>
        <p:spPr bwMode="auto">
          <a:xfrm>
            <a:off x="1712913" y="2548314"/>
            <a:ext cx="0" cy="15833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>
              <a:latin typeface="黑体" panose="02010609060101010101" pitchFamily="49" charset="-122"/>
              <a:ea typeface="黑体" panose="02010609060101010101" pitchFamily="49" charset="-122"/>
              <a:cs typeface="taozhishuxue" panose="02010600040101010101" pitchFamily="2" charset="-128"/>
            </a:endParaRPr>
          </a:p>
        </p:txBody>
      </p:sp>
      <p:sp>
        <p:nvSpPr>
          <p:cNvPr id="86" name="Line 13"/>
          <p:cNvSpPr>
            <a:spLocks noChangeShapeType="1"/>
          </p:cNvSpPr>
          <p:nvPr/>
        </p:nvSpPr>
        <p:spPr bwMode="auto">
          <a:xfrm>
            <a:off x="2076450" y="2545139"/>
            <a:ext cx="0" cy="15833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>
              <a:latin typeface="黑体" panose="02010609060101010101" pitchFamily="49" charset="-122"/>
              <a:ea typeface="黑体" panose="02010609060101010101" pitchFamily="49" charset="-122"/>
              <a:cs typeface="taozhishuxue" panose="02010600040101010101" pitchFamily="2" charset="-128"/>
            </a:endParaRPr>
          </a:p>
        </p:txBody>
      </p:sp>
      <p:sp>
        <p:nvSpPr>
          <p:cNvPr id="87" name="Line 14"/>
          <p:cNvSpPr>
            <a:spLocks noChangeShapeType="1"/>
          </p:cNvSpPr>
          <p:nvPr/>
        </p:nvSpPr>
        <p:spPr bwMode="auto">
          <a:xfrm>
            <a:off x="2433638" y="2540376"/>
            <a:ext cx="0" cy="15833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>
              <a:latin typeface="黑体" panose="02010609060101010101" pitchFamily="49" charset="-122"/>
              <a:ea typeface="黑体" panose="02010609060101010101" pitchFamily="49" charset="-122"/>
              <a:cs typeface="taozhishuxue" panose="02010600040101010101" pitchFamily="2" charset="-128"/>
            </a:endParaRPr>
          </a:p>
        </p:txBody>
      </p:sp>
      <p:sp>
        <p:nvSpPr>
          <p:cNvPr id="88" name="Line 15"/>
          <p:cNvSpPr>
            <a:spLocks noChangeShapeType="1"/>
          </p:cNvSpPr>
          <p:nvPr/>
        </p:nvSpPr>
        <p:spPr bwMode="auto">
          <a:xfrm>
            <a:off x="2803525" y="2543551"/>
            <a:ext cx="0" cy="15833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>
              <a:latin typeface="黑体" panose="02010609060101010101" pitchFamily="49" charset="-122"/>
              <a:ea typeface="黑体" panose="02010609060101010101" pitchFamily="49" charset="-122"/>
              <a:cs typeface="taozhishuxue" panose="02010600040101010101" pitchFamily="2" charset="-128"/>
            </a:endParaRPr>
          </a:p>
        </p:txBody>
      </p:sp>
      <p:sp>
        <p:nvSpPr>
          <p:cNvPr id="89" name="Line 16"/>
          <p:cNvSpPr>
            <a:spLocks noChangeShapeType="1"/>
          </p:cNvSpPr>
          <p:nvPr/>
        </p:nvSpPr>
        <p:spPr bwMode="auto">
          <a:xfrm>
            <a:off x="3160713" y="2538789"/>
            <a:ext cx="0" cy="15833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>
              <a:latin typeface="黑体" panose="02010609060101010101" pitchFamily="49" charset="-122"/>
              <a:ea typeface="黑体" panose="02010609060101010101" pitchFamily="49" charset="-122"/>
              <a:cs typeface="taozhishuxue" panose="02010600040101010101" pitchFamily="2" charset="-128"/>
            </a:endParaRPr>
          </a:p>
        </p:txBody>
      </p:sp>
      <p:sp>
        <p:nvSpPr>
          <p:cNvPr id="90" name="Line 17"/>
          <p:cNvSpPr>
            <a:spLocks noChangeShapeType="1"/>
          </p:cNvSpPr>
          <p:nvPr/>
        </p:nvSpPr>
        <p:spPr bwMode="auto">
          <a:xfrm>
            <a:off x="3517900" y="2548314"/>
            <a:ext cx="0" cy="15833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>
              <a:latin typeface="黑体" panose="02010609060101010101" pitchFamily="49" charset="-122"/>
              <a:ea typeface="黑体" panose="02010609060101010101" pitchFamily="49" charset="-122"/>
              <a:cs typeface="taozhishuxue" panose="02010600040101010101" pitchFamily="2" charset="-128"/>
            </a:endParaRPr>
          </a:p>
        </p:txBody>
      </p:sp>
      <p:sp>
        <p:nvSpPr>
          <p:cNvPr id="91" name="Line 18"/>
          <p:cNvSpPr>
            <a:spLocks noChangeShapeType="1"/>
          </p:cNvSpPr>
          <p:nvPr/>
        </p:nvSpPr>
        <p:spPr bwMode="auto">
          <a:xfrm>
            <a:off x="3875088" y="2543551"/>
            <a:ext cx="0" cy="15833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>
              <a:latin typeface="黑体" panose="02010609060101010101" pitchFamily="49" charset="-122"/>
              <a:ea typeface="黑体" panose="02010609060101010101" pitchFamily="49" charset="-122"/>
              <a:cs typeface="taozhishuxue" panose="02010600040101010101" pitchFamily="2" charset="-128"/>
            </a:endParaRPr>
          </a:p>
        </p:txBody>
      </p:sp>
      <p:sp>
        <p:nvSpPr>
          <p:cNvPr id="92" name="Line 19"/>
          <p:cNvSpPr>
            <a:spLocks noChangeShapeType="1"/>
          </p:cNvSpPr>
          <p:nvPr/>
        </p:nvSpPr>
        <p:spPr bwMode="auto">
          <a:xfrm>
            <a:off x="4238625" y="2549900"/>
            <a:ext cx="0" cy="15833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>
              <a:latin typeface="黑体" panose="02010609060101010101" pitchFamily="49" charset="-122"/>
              <a:ea typeface="黑体" panose="02010609060101010101" pitchFamily="49" charset="-122"/>
              <a:cs typeface="taozhishuxue" panose="02010600040101010101" pitchFamily="2" charset="-128"/>
            </a:endParaRPr>
          </a:p>
        </p:txBody>
      </p:sp>
      <p:sp>
        <p:nvSpPr>
          <p:cNvPr id="93" name="Line 20"/>
          <p:cNvSpPr>
            <a:spLocks noChangeShapeType="1"/>
          </p:cNvSpPr>
          <p:nvPr/>
        </p:nvSpPr>
        <p:spPr bwMode="auto">
          <a:xfrm>
            <a:off x="4595813" y="2554664"/>
            <a:ext cx="0" cy="15833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>
              <a:latin typeface="黑体" panose="02010609060101010101" pitchFamily="49" charset="-122"/>
              <a:ea typeface="黑体" panose="02010609060101010101" pitchFamily="49" charset="-122"/>
              <a:cs typeface="taozhishuxue" panose="02010600040101010101" pitchFamily="2" charset="-128"/>
            </a:endParaRPr>
          </a:p>
        </p:txBody>
      </p:sp>
      <p:sp>
        <p:nvSpPr>
          <p:cNvPr id="111" name="Line 21"/>
          <p:cNvSpPr>
            <a:spLocks noChangeShapeType="1"/>
          </p:cNvSpPr>
          <p:nvPr/>
        </p:nvSpPr>
        <p:spPr bwMode="auto">
          <a:xfrm>
            <a:off x="4959350" y="2549900"/>
            <a:ext cx="0" cy="15833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>
              <a:latin typeface="黑体" panose="02010609060101010101" pitchFamily="49" charset="-122"/>
              <a:ea typeface="黑体" panose="02010609060101010101" pitchFamily="49" charset="-122"/>
              <a:cs typeface="taozhishuxue" panose="02010600040101010101" pitchFamily="2" charset="-128"/>
            </a:endParaRPr>
          </a:p>
        </p:txBody>
      </p:sp>
      <p:sp>
        <p:nvSpPr>
          <p:cNvPr id="125" name="Rectangle 36"/>
          <p:cNvSpPr>
            <a:spLocks noChangeArrowheads="1"/>
          </p:cNvSpPr>
          <p:nvPr/>
        </p:nvSpPr>
        <p:spPr bwMode="auto">
          <a:xfrm>
            <a:off x="5610225" y="1609725"/>
            <a:ext cx="2628900" cy="1971675"/>
          </a:xfrm>
          <a:prstGeom prst="rect">
            <a:avLst/>
          </a:prstGeom>
          <a:noFill/>
          <a:ln w="28575">
            <a:solidFill>
              <a:srgbClr val="C00000"/>
            </a:solidFill>
            <a:prstDash val="sys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>
              <a:latin typeface="黑体" panose="02010609060101010101" pitchFamily="49" charset="-122"/>
              <a:ea typeface="黑体" panose="02010609060101010101" pitchFamily="49" charset="-122"/>
              <a:cs typeface="taozhishuxue" panose="02010600040101010101" pitchFamily="2" charset="-128"/>
            </a:endParaRPr>
          </a:p>
        </p:txBody>
      </p:sp>
      <p:sp>
        <p:nvSpPr>
          <p:cNvPr id="126" name="Text Box 4"/>
          <p:cNvSpPr txBox="1">
            <a:spLocks noChangeArrowheads="1"/>
          </p:cNvSpPr>
          <p:nvPr/>
        </p:nvSpPr>
        <p:spPr bwMode="auto">
          <a:xfrm>
            <a:off x="3907422" y="427628"/>
            <a:ext cx="280076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 dirty="0" smtClean="0">
                <a:solidFill>
                  <a:srgbClr val="0070C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aozhishuxue" panose="02010600040101010101" pitchFamily="2" charset="-128"/>
              </a:rPr>
              <a:t>小红平均</a:t>
            </a:r>
            <a:r>
              <a:rPr lang="zh-CN" altLang="en-US" sz="2400" dirty="0">
                <a:solidFill>
                  <a:srgbClr val="0070C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aozhishuxue" panose="02010600040101010101" pitchFamily="2" charset="-128"/>
              </a:rPr>
              <a:t>每小时走</a:t>
            </a:r>
            <a:r>
              <a:rPr lang="en-US" altLang="zh-CN" sz="2400" dirty="0">
                <a:solidFill>
                  <a:srgbClr val="0070C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aozhishuxue" panose="02010600040101010101" pitchFamily="2" charset="-128"/>
              </a:rPr>
              <a:t>:</a:t>
            </a:r>
            <a:endParaRPr lang="zh-CN" altLang="en-US" sz="2400" dirty="0">
              <a:solidFill>
                <a:srgbClr val="0070C0"/>
              </a:solidFill>
              <a:latin typeface="黑体" panose="02010609060101010101" pitchFamily="49" charset="-122"/>
              <a:ea typeface="黑体" panose="02010609060101010101" pitchFamily="49" charset="-122"/>
              <a:cs typeface="taozhishuxue" panose="02010600040101010101" pitchFamily="2" charset="-128"/>
            </a:endParaRPr>
          </a:p>
        </p:txBody>
      </p:sp>
      <p:sp>
        <p:nvSpPr>
          <p:cNvPr id="127" name="Rectangle 4"/>
          <p:cNvSpPr>
            <a:spLocks noChangeArrowheads="1"/>
          </p:cNvSpPr>
          <p:nvPr/>
        </p:nvSpPr>
        <p:spPr bwMode="auto">
          <a:xfrm>
            <a:off x="559118" y="433279"/>
            <a:ext cx="382238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 dirty="0" smtClean="0">
                <a:solidFill>
                  <a:schemeClr val="accent1"/>
                </a:solidFill>
                <a:latin typeface="黑体" panose="02010609060101010101" pitchFamily="49" charset="-122"/>
                <a:ea typeface="黑体" panose="02010609060101010101" pitchFamily="49" charset="-122"/>
                <a:cs typeface="taozhishuxue" panose="02010600040101010101" pitchFamily="2" charset="-128"/>
              </a:rPr>
              <a:t>小红   小时走了</a:t>
            </a:r>
            <a:r>
              <a:rPr lang="en-US" altLang="zh-CN" sz="2400" dirty="0" smtClean="0">
                <a:solidFill>
                  <a:schemeClr val="accent1"/>
                </a:solidFill>
                <a:latin typeface="黑体" panose="02010609060101010101" pitchFamily="49" charset="-122"/>
                <a:ea typeface="黑体" panose="02010609060101010101" pitchFamily="49" charset="-122"/>
                <a:cs typeface="taozhishuxue" panose="02010600040101010101" pitchFamily="2" charset="-128"/>
              </a:rPr>
              <a:t>   km</a:t>
            </a:r>
            <a:r>
              <a:rPr lang="zh-CN" altLang="en-US" sz="2400" dirty="0" smtClean="0">
                <a:solidFill>
                  <a:schemeClr val="accent1"/>
                </a:solidFill>
                <a:latin typeface="黑体" panose="02010609060101010101" pitchFamily="49" charset="-122"/>
                <a:ea typeface="黑体" panose="02010609060101010101" pitchFamily="49" charset="-122"/>
                <a:cs typeface="taozhishuxue" panose="02010600040101010101" pitchFamily="2" charset="-128"/>
              </a:rPr>
              <a:t>，</a:t>
            </a:r>
            <a:endParaRPr lang="zh-CN" altLang="en-US" sz="2400" dirty="0">
              <a:solidFill>
                <a:schemeClr val="accent1"/>
              </a:solidFill>
              <a:latin typeface="黑体" panose="02010609060101010101" pitchFamily="49" charset="-122"/>
              <a:ea typeface="黑体" panose="02010609060101010101" pitchFamily="49" charset="-122"/>
              <a:cs typeface="taozhishuxue" panose="02010600040101010101" pitchFamily="2" charset="-128"/>
            </a:endParaRPr>
          </a:p>
        </p:txBody>
      </p:sp>
      <p:grpSp>
        <p:nvGrpSpPr>
          <p:cNvPr id="128" name="组合 127"/>
          <p:cNvGrpSpPr/>
          <p:nvPr/>
        </p:nvGrpSpPr>
        <p:grpSpPr>
          <a:xfrm>
            <a:off x="1219993" y="281048"/>
            <a:ext cx="492443" cy="830997"/>
            <a:chOff x="1529238" y="1120140"/>
            <a:chExt cx="492443" cy="830997"/>
          </a:xfrm>
        </p:grpSpPr>
        <p:sp>
          <p:nvSpPr>
            <p:cNvPr id="129" name="文本框 128"/>
            <p:cNvSpPr txBox="1"/>
            <p:nvPr/>
          </p:nvSpPr>
          <p:spPr>
            <a:xfrm>
              <a:off x="1529238" y="1120140"/>
              <a:ext cx="492443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CN" sz="2400" dirty="0" smtClean="0">
                  <a:solidFill>
                    <a:schemeClr val="accent1"/>
                  </a:solidFill>
                  <a:latin typeface="黑体" panose="02010609060101010101" pitchFamily="49" charset="-122"/>
                  <a:ea typeface="黑体" panose="02010609060101010101" pitchFamily="49" charset="-122"/>
                  <a:cs typeface="taozhishuxue" panose="02010600040101010101" pitchFamily="2" charset="-128"/>
                </a:rPr>
                <a:t>5</a:t>
              </a:r>
            </a:p>
            <a:p>
              <a:pPr algn="ctr"/>
              <a:r>
                <a:rPr lang="en-US" altLang="zh-CN" sz="2400" dirty="0" smtClean="0">
                  <a:solidFill>
                    <a:schemeClr val="accent1"/>
                  </a:solidFill>
                  <a:latin typeface="黑体" panose="02010609060101010101" pitchFamily="49" charset="-122"/>
                  <a:ea typeface="黑体" panose="02010609060101010101" pitchFamily="49" charset="-122"/>
                  <a:cs typeface="taozhishuxue" panose="02010600040101010101" pitchFamily="2" charset="-128"/>
                </a:rPr>
                <a:t>12</a:t>
              </a:r>
              <a:endParaRPr lang="zh-CN" altLang="en-US" sz="2400" dirty="0">
                <a:solidFill>
                  <a:schemeClr val="accent1"/>
                </a:solidFill>
                <a:latin typeface="黑体" panose="02010609060101010101" pitchFamily="49" charset="-122"/>
                <a:ea typeface="黑体" panose="02010609060101010101" pitchFamily="49" charset="-122"/>
                <a:cs typeface="taozhishuxue" panose="02010600040101010101" pitchFamily="2" charset="-128"/>
              </a:endParaRPr>
            </a:p>
          </p:txBody>
        </p:sp>
        <p:cxnSp>
          <p:nvCxnSpPr>
            <p:cNvPr id="130" name="直接连接符 129"/>
            <p:cNvCxnSpPr/>
            <p:nvPr/>
          </p:nvCxnSpPr>
          <p:spPr>
            <a:xfrm>
              <a:off x="1592580" y="1531620"/>
              <a:ext cx="360000" cy="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1" name="组合 130"/>
          <p:cNvGrpSpPr/>
          <p:nvPr/>
        </p:nvGrpSpPr>
        <p:grpSpPr>
          <a:xfrm>
            <a:off x="2969260" y="281048"/>
            <a:ext cx="360000" cy="830997"/>
            <a:chOff x="1592580" y="1120140"/>
            <a:chExt cx="360000" cy="830997"/>
          </a:xfrm>
        </p:grpSpPr>
        <p:sp>
          <p:nvSpPr>
            <p:cNvPr id="132" name="文本框 131"/>
            <p:cNvSpPr txBox="1"/>
            <p:nvPr/>
          </p:nvSpPr>
          <p:spPr>
            <a:xfrm>
              <a:off x="1606182" y="1120140"/>
              <a:ext cx="338554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CN" sz="2400" dirty="0" smtClean="0">
                  <a:solidFill>
                    <a:schemeClr val="accent1"/>
                  </a:solidFill>
                  <a:latin typeface="黑体" panose="02010609060101010101" pitchFamily="49" charset="-122"/>
                  <a:ea typeface="黑体" panose="02010609060101010101" pitchFamily="49" charset="-122"/>
                  <a:cs typeface="taozhishuxue" panose="02010600040101010101" pitchFamily="2" charset="-128"/>
                </a:rPr>
                <a:t>5</a:t>
              </a:r>
            </a:p>
            <a:p>
              <a:pPr algn="ctr"/>
              <a:r>
                <a:rPr lang="en-US" altLang="zh-CN" sz="2400" dirty="0" smtClean="0">
                  <a:solidFill>
                    <a:schemeClr val="accent1"/>
                  </a:solidFill>
                  <a:latin typeface="黑体" panose="02010609060101010101" pitchFamily="49" charset="-122"/>
                  <a:ea typeface="黑体" panose="02010609060101010101" pitchFamily="49" charset="-122"/>
                  <a:cs typeface="taozhishuxue" panose="02010600040101010101" pitchFamily="2" charset="-128"/>
                </a:rPr>
                <a:t>6</a:t>
              </a:r>
              <a:endParaRPr lang="zh-CN" altLang="en-US" sz="2400" dirty="0">
                <a:solidFill>
                  <a:schemeClr val="accent1"/>
                </a:solidFill>
                <a:latin typeface="黑体" panose="02010609060101010101" pitchFamily="49" charset="-122"/>
                <a:ea typeface="黑体" panose="02010609060101010101" pitchFamily="49" charset="-122"/>
                <a:cs typeface="taozhishuxue" panose="02010600040101010101" pitchFamily="2" charset="-128"/>
              </a:endParaRPr>
            </a:p>
          </p:txBody>
        </p:sp>
        <p:cxnSp>
          <p:nvCxnSpPr>
            <p:cNvPr id="133" name="直接连接符 132"/>
            <p:cNvCxnSpPr/>
            <p:nvPr/>
          </p:nvCxnSpPr>
          <p:spPr>
            <a:xfrm>
              <a:off x="1592580" y="1531620"/>
              <a:ext cx="360000" cy="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5" name="组合 134"/>
          <p:cNvGrpSpPr/>
          <p:nvPr/>
        </p:nvGrpSpPr>
        <p:grpSpPr>
          <a:xfrm>
            <a:off x="1004094" y="1092841"/>
            <a:ext cx="4303712" cy="849250"/>
            <a:chOff x="654052" y="1092841"/>
            <a:chExt cx="4303712" cy="849250"/>
          </a:xfrm>
        </p:grpSpPr>
        <p:sp>
          <p:nvSpPr>
            <p:cNvPr id="136" name="AutoShape 19"/>
            <p:cNvSpPr>
              <a:spLocks/>
            </p:cNvSpPr>
            <p:nvPr/>
          </p:nvSpPr>
          <p:spPr bwMode="auto">
            <a:xfrm rot="5400000">
              <a:off x="2595673" y="-420000"/>
              <a:ext cx="420470" cy="4303712"/>
            </a:xfrm>
            <a:prstGeom prst="leftBrace">
              <a:avLst>
                <a:gd name="adj1" fmla="val 48772"/>
                <a:gd name="adj2" fmla="val 50000"/>
              </a:avLst>
            </a:prstGeom>
            <a:noFill/>
            <a:ln w="25400">
              <a:solidFill>
                <a:srgbClr val="35B1A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>
                <a:latin typeface="黑体" panose="02010609060101010101" pitchFamily="49" charset="-122"/>
                <a:ea typeface="黑体" panose="02010609060101010101" pitchFamily="49" charset="-122"/>
                <a:cs typeface="taozhishuxue" panose="02010600040101010101" pitchFamily="2" charset="-128"/>
              </a:endParaRPr>
            </a:p>
          </p:txBody>
        </p:sp>
        <p:sp>
          <p:nvSpPr>
            <p:cNvPr id="137" name="Rectangle 4"/>
            <p:cNvSpPr>
              <a:spLocks noChangeArrowheads="1"/>
            </p:cNvSpPr>
            <p:nvPr/>
          </p:nvSpPr>
          <p:spPr bwMode="auto">
            <a:xfrm>
              <a:off x="1751331" y="1092841"/>
              <a:ext cx="241005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2000" dirty="0" smtClean="0">
                  <a:solidFill>
                    <a:schemeClr val="accent1"/>
                  </a:solidFill>
                  <a:latin typeface="黑体" panose="02010609060101010101" pitchFamily="49" charset="-122"/>
                  <a:ea typeface="黑体" panose="02010609060101010101" pitchFamily="49" charset="-122"/>
                  <a:cs typeface="taozhishuxue" panose="02010600040101010101" pitchFamily="2" charset="-128"/>
                </a:rPr>
                <a:t>1</a:t>
              </a:r>
              <a:r>
                <a:rPr lang="zh-CN" altLang="en-US" sz="2000" dirty="0" smtClean="0">
                  <a:solidFill>
                    <a:schemeClr val="accent1"/>
                  </a:solidFill>
                  <a:latin typeface="黑体" panose="02010609060101010101" pitchFamily="49" charset="-122"/>
                  <a:ea typeface="黑体" panose="02010609060101010101" pitchFamily="49" charset="-122"/>
                  <a:cs typeface="taozhishuxue" panose="02010600040101010101" pitchFamily="2" charset="-128"/>
                </a:rPr>
                <a:t>小时走了？</a:t>
              </a:r>
              <a:r>
                <a:rPr lang="en-US" altLang="zh-CN" sz="2000" dirty="0" smtClean="0">
                  <a:solidFill>
                    <a:schemeClr val="accent1"/>
                  </a:solidFill>
                  <a:latin typeface="黑体" panose="02010609060101010101" pitchFamily="49" charset="-122"/>
                  <a:ea typeface="黑体" panose="02010609060101010101" pitchFamily="49" charset="-122"/>
                  <a:cs typeface="taozhishuxue" panose="02010600040101010101" pitchFamily="2" charset="-128"/>
                </a:rPr>
                <a:t>km</a:t>
              </a:r>
              <a:endParaRPr lang="zh-CN" altLang="en-US" sz="2000" dirty="0">
                <a:solidFill>
                  <a:schemeClr val="accent1"/>
                </a:solidFill>
                <a:latin typeface="黑体" panose="02010609060101010101" pitchFamily="49" charset="-122"/>
                <a:ea typeface="黑体" panose="02010609060101010101" pitchFamily="49" charset="-122"/>
                <a:cs typeface="taozhishuxue" panose="02010600040101010101" pitchFamily="2" charset="-128"/>
              </a:endParaRPr>
            </a:p>
          </p:txBody>
        </p:sp>
      </p:grpSp>
      <p:grpSp>
        <p:nvGrpSpPr>
          <p:cNvPr id="138" name="组合 137"/>
          <p:cNvGrpSpPr/>
          <p:nvPr/>
        </p:nvGrpSpPr>
        <p:grpSpPr>
          <a:xfrm>
            <a:off x="413758" y="1799570"/>
            <a:ext cx="1696908" cy="696835"/>
            <a:chOff x="614666" y="1789688"/>
            <a:chExt cx="1696908" cy="696835"/>
          </a:xfrm>
        </p:grpSpPr>
        <p:grpSp>
          <p:nvGrpSpPr>
            <p:cNvPr id="139" name="组合 138"/>
            <p:cNvGrpSpPr/>
            <p:nvPr/>
          </p:nvGrpSpPr>
          <p:grpSpPr>
            <a:xfrm>
              <a:off x="614666" y="1789688"/>
              <a:ext cx="415498" cy="646331"/>
              <a:chOff x="1553379" y="1148718"/>
              <a:chExt cx="415498" cy="646331"/>
            </a:xfrm>
          </p:grpSpPr>
          <p:sp>
            <p:nvSpPr>
              <p:cNvPr id="143" name="文本框 142"/>
              <p:cNvSpPr txBox="1"/>
              <p:nvPr/>
            </p:nvSpPr>
            <p:spPr>
              <a:xfrm>
                <a:off x="1553379" y="1148718"/>
                <a:ext cx="415498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altLang="zh-CN" sz="1800" dirty="0" smtClean="0">
                    <a:solidFill>
                      <a:schemeClr val="accent1"/>
                    </a:solidFill>
                    <a:latin typeface="黑体" panose="02010609060101010101" pitchFamily="49" charset="-122"/>
                    <a:ea typeface="黑体" panose="02010609060101010101" pitchFamily="49" charset="-122"/>
                    <a:cs typeface="taozhishuxue" panose="02010600040101010101" pitchFamily="2" charset="-128"/>
                  </a:rPr>
                  <a:t>1</a:t>
                </a:r>
              </a:p>
              <a:p>
                <a:pPr algn="ctr"/>
                <a:r>
                  <a:rPr lang="en-US" altLang="zh-CN" sz="1800" dirty="0" smtClean="0">
                    <a:solidFill>
                      <a:schemeClr val="accent1"/>
                    </a:solidFill>
                    <a:latin typeface="黑体" panose="02010609060101010101" pitchFamily="49" charset="-122"/>
                    <a:ea typeface="黑体" panose="02010609060101010101" pitchFamily="49" charset="-122"/>
                    <a:cs typeface="taozhishuxue" panose="02010600040101010101" pitchFamily="2" charset="-128"/>
                  </a:rPr>
                  <a:t>12</a:t>
                </a:r>
                <a:endParaRPr lang="zh-CN" altLang="en-US" sz="1800" dirty="0">
                  <a:solidFill>
                    <a:schemeClr val="accent1"/>
                  </a:solidFill>
                  <a:latin typeface="黑体" panose="02010609060101010101" pitchFamily="49" charset="-122"/>
                  <a:ea typeface="黑体" panose="02010609060101010101" pitchFamily="49" charset="-122"/>
                  <a:cs typeface="taozhishuxue" panose="02010600040101010101" pitchFamily="2" charset="-128"/>
                </a:endParaRPr>
              </a:p>
            </p:txBody>
          </p:sp>
          <p:cxnSp>
            <p:nvCxnSpPr>
              <p:cNvPr id="144" name="直接连接符 143"/>
              <p:cNvCxnSpPr/>
              <p:nvPr/>
            </p:nvCxnSpPr>
            <p:spPr>
              <a:xfrm>
                <a:off x="1640206" y="1469707"/>
                <a:ext cx="252000" cy="0"/>
              </a:xfrm>
              <a:prstGeom prst="line">
                <a:avLst/>
              </a:prstGeom>
              <a:ln w="127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40" name="组合 139"/>
            <p:cNvGrpSpPr/>
            <p:nvPr/>
          </p:nvGrpSpPr>
          <p:grpSpPr>
            <a:xfrm>
              <a:off x="895802" y="1961947"/>
              <a:ext cx="1415772" cy="524576"/>
              <a:chOff x="895802" y="1961947"/>
              <a:chExt cx="1415772" cy="524576"/>
            </a:xfrm>
          </p:grpSpPr>
          <p:sp>
            <p:nvSpPr>
              <p:cNvPr id="141" name="AutoShape 20"/>
              <p:cNvSpPr>
                <a:spLocks/>
              </p:cNvSpPr>
              <p:nvPr/>
            </p:nvSpPr>
            <p:spPr bwMode="auto">
              <a:xfrm rot="5400000">
                <a:off x="1290726" y="2220616"/>
                <a:ext cx="179388" cy="352425"/>
              </a:xfrm>
              <a:prstGeom prst="leftBrace">
                <a:avLst>
                  <a:gd name="adj1" fmla="val 19025"/>
                  <a:gd name="adj2" fmla="val 50000"/>
                </a:avLst>
              </a:prstGeom>
              <a:noFill/>
              <a:ln w="25400">
                <a:solidFill>
                  <a:srgbClr val="35B1AD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>
                  <a:latin typeface="黑体" panose="02010609060101010101" pitchFamily="49" charset="-122"/>
                  <a:ea typeface="黑体" panose="02010609060101010101" pitchFamily="49" charset="-122"/>
                  <a:cs typeface="taozhishuxue" panose="02010600040101010101" pitchFamily="2" charset="-128"/>
                </a:endParaRPr>
              </a:p>
            </p:txBody>
          </p:sp>
          <p:sp>
            <p:nvSpPr>
              <p:cNvPr id="142" name="矩形 141"/>
              <p:cNvSpPr/>
              <p:nvPr/>
            </p:nvSpPr>
            <p:spPr>
              <a:xfrm>
                <a:off x="895802" y="1961947"/>
                <a:ext cx="1415772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zh-CN" altLang="en-US" sz="1600" dirty="0">
                    <a:solidFill>
                      <a:schemeClr val="accent1"/>
                    </a:solidFill>
                    <a:latin typeface="黑体" panose="02010609060101010101" pitchFamily="49" charset="-122"/>
                    <a:ea typeface="黑体" panose="02010609060101010101" pitchFamily="49" charset="-122"/>
                    <a:cs typeface="taozhishuxue" panose="02010600040101010101" pitchFamily="2" charset="-128"/>
                  </a:rPr>
                  <a:t>小时走</a:t>
                </a:r>
                <a:r>
                  <a:rPr lang="zh-CN" altLang="en-US" sz="1600" dirty="0" smtClean="0">
                    <a:solidFill>
                      <a:schemeClr val="accent1"/>
                    </a:solidFill>
                    <a:latin typeface="黑体" panose="02010609060101010101" pitchFamily="49" charset="-122"/>
                    <a:ea typeface="黑体" panose="02010609060101010101" pitchFamily="49" charset="-122"/>
                    <a:cs typeface="taozhishuxue" panose="02010600040101010101" pitchFamily="2" charset="-128"/>
                  </a:rPr>
                  <a:t>了？</a:t>
                </a:r>
                <a:r>
                  <a:rPr lang="en-US" altLang="zh-CN" sz="1600" dirty="0" smtClean="0">
                    <a:solidFill>
                      <a:schemeClr val="accent1"/>
                    </a:solidFill>
                    <a:latin typeface="黑体" panose="02010609060101010101" pitchFamily="49" charset="-122"/>
                    <a:ea typeface="黑体" panose="02010609060101010101" pitchFamily="49" charset="-122"/>
                    <a:cs typeface="taozhishuxue" panose="02010600040101010101" pitchFamily="2" charset="-128"/>
                  </a:rPr>
                  <a:t>km</a:t>
                </a:r>
                <a:endParaRPr lang="zh-CN" altLang="en-US" sz="1400" dirty="0">
                  <a:latin typeface="黑体" panose="02010609060101010101" pitchFamily="49" charset="-122"/>
                  <a:ea typeface="黑体" panose="02010609060101010101" pitchFamily="49" charset="-122"/>
                  <a:cs typeface="taozhishuxue" panose="02010600040101010101" pitchFamily="2" charset="-128"/>
                </a:endParaRPr>
              </a:p>
            </p:txBody>
          </p:sp>
        </p:grpSp>
      </p:grpSp>
      <p:grpSp>
        <p:nvGrpSpPr>
          <p:cNvPr id="9" name="组合 8"/>
          <p:cNvGrpSpPr/>
          <p:nvPr/>
        </p:nvGrpSpPr>
        <p:grpSpPr>
          <a:xfrm>
            <a:off x="1000125" y="2730464"/>
            <a:ext cx="1843212" cy="920064"/>
            <a:chOff x="1000125" y="2730464"/>
            <a:chExt cx="1843212" cy="920064"/>
          </a:xfrm>
        </p:grpSpPr>
        <p:grpSp>
          <p:nvGrpSpPr>
            <p:cNvPr id="7" name="组合 6"/>
            <p:cNvGrpSpPr/>
            <p:nvPr/>
          </p:nvGrpSpPr>
          <p:grpSpPr>
            <a:xfrm>
              <a:off x="1000125" y="2730464"/>
              <a:ext cx="1843212" cy="910259"/>
              <a:chOff x="1000125" y="2730464"/>
              <a:chExt cx="1843212" cy="910259"/>
            </a:xfrm>
          </p:grpSpPr>
          <p:sp>
            <p:nvSpPr>
              <p:cNvPr id="112" name="AutoShape 23"/>
              <p:cNvSpPr>
                <a:spLocks/>
              </p:cNvSpPr>
              <p:nvPr/>
            </p:nvSpPr>
            <p:spPr bwMode="auto">
              <a:xfrm rot="16200000" flipV="1">
                <a:off x="1721643" y="2008946"/>
                <a:ext cx="360363" cy="1803400"/>
              </a:xfrm>
              <a:prstGeom prst="leftBrace">
                <a:avLst>
                  <a:gd name="adj1" fmla="val 41703"/>
                  <a:gd name="adj2" fmla="val 50000"/>
                </a:avLst>
              </a:prstGeom>
              <a:noFill/>
              <a:ln w="25400">
                <a:solidFill>
                  <a:srgbClr val="35B1AD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 dirty="0">
                  <a:latin typeface="黑体" panose="02010609060101010101" pitchFamily="49" charset="-122"/>
                  <a:ea typeface="黑体" panose="02010609060101010101" pitchFamily="49" charset="-122"/>
                  <a:cs typeface="taozhishuxue" panose="02010600040101010101" pitchFamily="2" charset="-128"/>
                </a:endParaRPr>
              </a:p>
            </p:txBody>
          </p:sp>
          <p:grpSp>
            <p:nvGrpSpPr>
              <p:cNvPr id="145" name="组合 144"/>
              <p:cNvGrpSpPr/>
              <p:nvPr/>
            </p:nvGrpSpPr>
            <p:grpSpPr>
              <a:xfrm>
                <a:off x="1039074" y="2994392"/>
                <a:ext cx="1804263" cy="646331"/>
                <a:chOff x="609903" y="1808738"/>
                <a:chExt cx="1804263" cy="646331"/>
              </a:xfrm>
            </p:grpSpPr>
            <p:grpSp>
              <p:nvGrpSpPr>
                <p:cNvPr id="146" name="组合 145"/>
                <p:cNvGrpSpPr/>
                <p:nvPr/>
              </p:nvGrpSpPr>
              <p:grpSpPr>
                <a:xfrm>
                  <a:off x="609903" y="1808738"/>
                  <a:ext cx="415498" cy="646331"/>
                  <a:chOff x="1548616" y="1167768"/>
                  <a:chExt cx="415498" cy="646331"/>
                </a:xfrm>
              </p:grpSpPr>
              <p:sp>
                <p:nvSpPr>
                  <p:cNvPr id="150" name="文本框 149"/>
                  <p:cNvSpPr txBox="1"/>
                  <p:nvPr/>
                </p:nvSpPr>
                <p:spPr>
                  <a:xfrm>
                    <a:off x="1548616" y="1167768"/>
                    <a:ext cx="415498" cy="646331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 algn="ctr"/>
                    <a:r>
                      <a:rPr lang="en-US" altLang="zh-CN" sz="1800" dirty="0" smtClean="0">
                        <a:solidFill>
                          <a:schemeClr val="accent1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  <a:cs typeface="taozhishuxue" panose="02010600040101010101" pitchFamily="2" charset="-128"/>
                      </a:rPr>
                      <a:t>5</a:t>
                    </a:r>
                  </a:p>
                  <a:p>
                    <a:pPr algn="ctr"/>
                    <a:r>
                      <a:rPr lang="en-US" altLang="zh-CN" sz="1800" dirty="0" smtClean="0">
                        <a:solidFill>
                          <a:schemeClr val="accent1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  <a:cs typeface="taozhishuxue" panose="02010600040101010101" pitchFamily="2" charset="-128"/>
                      </a:rPr>
                      <a:t>12</a:t>
                    </a:r>
                    <a:endParaRPr lang="zh-CN" altLang="en-US" sz="1800" dirty="0">
                      <a:solidFill>
                        <a:schemeClr val="accent1"/>
                      </a:solidFill>
                      <a:latin typeface="黑体" panose="02010609060101010101" pitchFamily="49" charset="-122"/>
                      <a:ea typeface="黑体" panose="02010609060101010101" pitchFamily="49" charset="-122"/>
                      <a:cs typeface="taozhishuxue" panose="02010600040101010101" pitchFamily="2" charset="-128"/>
                    </a:endParaRPr>
                  </a:p>
                </p:txBody>
              </p:sp>
              <p:cxnSp>
                <p:nvCxnSpPr>
                  <p:cNvPr id="151" name="直接连接符 150"/>
                  <p:cNvCxnSpPr/>
                  <p:nvPr/>
                </p:nvCxnSpPr>
                <p:spPr>
                  <a:xfrm>
                    <a:off x="1635443" y="1488757"/>
                    <a:ext cx="252000" cy="0"/>
                  </a:xfrm>
                  <a:prstGeom prst="line">
                    <a:avLst/>
                  </a:prstGeom>
                  <a:ln w="12700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149" name="矩形 148"/>
                <p:cNvSpPr/>
                <p:nvPr/>
              </p:nvSpPr>
              <p:spPr>
                <a:xfrm>
                  <a:off x="895802" y="1961947"/>
                  <a:ext cx="1518364" cy="338554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zh-CN" altLang="en-US" sz="1600" dirty="0">
                      <a:solidFill>
                        <a:schemeClr val="accent1"/>
                      </a:solidFill>
                      <a:latin typeface="黑体" panose="02010609060101010101" pitchFamily="49" charset="-122"/>
                      <a:ea typeface="黑体" panose="02010609060101010101" pitchFamily="49" charset="-122"/>
                      <a:cs typeface="taozhishuxue" panose="02010600040101010101" pitchFamily="2" charset="-128"/>
                    </a:rPr>
                    <a:t>小时走</a:t>
                  </a:r>
                  <a:r>
                    <a:rPr lang="zh-CN" altLang="en-US" sz="1600" dirty="0" smtClean="0">
                      <a:solidFill>
                        <a:schemeClr val="accent1"/>
                      </a:solidFill>
                      <a:latin typeface="黑体" panose="02010609060101010101" pitchFamily="49" charset="-122"/>
                      <a:ea typeface="黑体" panose="02010609060101010101" pitchFamily="49" charset="-122"/>
                      <a:cs typeface="taozhishuxue" panose="02010600040101010101" pitchFamily="2" charset="-128"/>
                    </a:rPr>
                    <a:t>了   </a:t>
                  </a:r>
                  <a:r>
                    <a:rPr lang="en-US" altLang="zh-CN" sz="1600" dirty="0" smtClean="0">
                      <a:solidFill>
                        <a:schemeClr val="accent1"/>
                      </a:solidFill>
                      <a:latin typeface="黑体" panose="02010609060101010101" pitchFamily="49" charset="-122"/>
                      <a:ea typeface="黑体" panose="02010609060101010101" pitchFamily="49" charset="-122"/>
                      <a:cs typeface="taozhishuxue" panose="02010600040101010101" pitchFamily="2" charset="-128"/>
                    </a:rPr>
                    <a:t>km</a:t>
                  </a:r>
                  <a:endParaRPr lang="zh-CN" altLang="en-US" sz="1400" dirty="0">
                    <a:latin typeface="黑体" panose="02010609060101010101" pitchFamily="49" charset="-122"/>
                    <a:ea typeface="黑体" panose="02010609060101010101" pitchFamily="49" charset="-122"/>
                    <a:cs typeface="taozhishuxue" panose="02010600040101010101" pitchFamily="2" charset="-128"/>
                  </a:endParaRPr>
                </a:p>
              </p:txBody>
            </p:sp>
          </p:grpSp>
        </p:grpSp>
        <p:grpSp>
          <p:nvGrpSpPr>
            <p:cNvPr id="159" name="组合 158"/>
            <p:cNvGrpSpPr/>
            <p:nvPr/>
          </p:nvGrpSpPr>
          <p:grpSpPr>
            <a:xfrm>
              <a:off x="2201041" y="3004197"/>
              <a:ext cx="300082" cy="646331"/>
              <a:chOff x="1550907" y="1215390"/>
              <a:chExt cx="461521" cy="646331"/>
            </a:xfrm>
          </p:grpSpPr>
          <p:sp>
            <p:nvSpPr>
              <p:cNvPr id="160" name="文本框 159"/>
              <p:cNvSpPr txBox="1"/>
              <p:nvPr/>
            </p:nvSpPr>
            <p:spPr>
              <a:xfrm>
                <a:off x="1550907" y="1215390"/>
                <a:ext cx="461521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altLang="zh-CN" sz="1800" dirty="0" smtClean="0">
                    <a:solidFill>
                      <a:schemeClr val="accent1"/>
                    </a:solidFill>
                    <a:latin typeface="黑体" panose="02010609060101010101" pitchFamily="49" charset="-122"/>
                    <a:ea typeface="黑体" panose="02010609060101010101" pitchFamily="49" charset="-122"/>
                    <a:cs typeface="taozhishuxue" panose="02010600040101010101" pitchFamily="2" charset="-128"/>
                  </a:rPr>
                  <a:t>5</a:t>
                </a:r>
              </a:p>
              <a:p>
                <a:pPr algn="ctr"/>
                <a:r>
                  <a:rPr lang="en-US" altLang="zh-CN" sz="1800" dirty="0" smtClean="0">
                    <a:solidFill>
                      <a:schemeClr val="accent1"/>
                    </a:solidFill>
                    <a:latin typeface="黑体" panose="02010609060101010101" pitchFamily="49" charset="-122"/>
                    <a:ea typeface="黑体" panose="02010609060101010101" pitchFamily="49" charset="-122"/>
                    <a:cs typeface="taozhishuxue" panose="02010600040101010101" pitchFamily="2" charset="-128"/>
                  </a:rPr>
                  <a:t>6</a:t>
                </a:r>
                <a:endParaRPr lang="zh-CN" altLang="en-US" sz="1800" dirty="0">
                  <a:solidFill>
                    <a:schemeClr val="accent1"/>
                  </a:solidFill>
                  <a:latin typeface="黑体" panose="02010609060101010101" pitchFamily="49" charset="-122"/>
                  <a:ea typeface="黑体" panose="02010609060101010101" pitchFamily="49" charset="-122"/>
                  <a:cs typeface="taozhishuxue" panose="02010600040101010101" pitchFamily="2" charset="-128"/>
                </a:endParaRPr>
              </a:p>
            </p:txBody>
          </p:sp>
          <p:cxnSp>
            <p:nvCxnSpPr>
              <p:cNvPr id="161" name="直接连接符 160"/>
              <p:cNvCxnSpPr/>
              <p:nvPr/>
            </p:nvCxnSpPr>
            <p:spPr>
              <a:xfrm>
                <a:off x="1592580" y="1531620"/>
                <a:ext cx="360000" cy="0"/>
              </a:xfrm>
              <a:prstGeom prst="line">
                <a:avLst/>
              </a:prstGeom>
              <a:ln w="127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3" name="组合 2"/>
          <p:cNvGrpSpPr/>
          <p:nvPr/>
        </p:nvGrpSpPr>
        <p:grpSpPr>
          <a:xfrm>
            <a:off x="780187" y="3644593"/>
            <a:ext cx="4420463" cy="1061674"/>
            <a:chOff x="780187" y="3644593"/>
            <a:chExt cx="4420463" cy="1061674"/>
          </a:xfrm>
        </p:grpSpPr>
        <p:sp>
          <p:nvSpPr>
            <p:cNvPr id="162" name="Rectangle 4"/>
            <p:cNvSpPr>
              <a:spLocks noChangeArrowheads="1"/>
            </p:cNvSpPr>
            <p:nvPr/>
          </p:nvSpPr>
          <p:spPr bwMode="auto">
            <a:xfrm>
              <a:off x="780187" y="3690604"/>
              <a:ext cx="4420463" cy="10156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150000"/>
                </a:lnSpc>
              </a:pPr>
              <a:r>
                <a:rPr lang="zh-CN" altLang="en-US" sz="2000" dirty="0" smtClean="0">
                  <a:solidFill>
                    <a:schemeClr val="accent1"/>
                  </a:solidFill>
                  <a:latin typeface="黑体" panose="02010609060101010101" pitchFamily="49" charset="-122"/>
                  <a:ea typeface="黑体" panose="02010609060101010101" pitchFamily="49" charset="-122"/>
                  <a:cs typeface="taozhishuxue" panose="02010600040101010101" pitchFamily="2" charset="-128"/>
                </a:rPr>
                <a:t>先求    小时走了</a:t>
              </a:r>
              <a:r>
                <a:rPr lang="en-US" altLang="zh-CN" sz="2000" dirty="0" smtClean="0">
                  <a:solidFill>
                    <a:schemeClr val="accent1"/>
                  </a:solidFill>
                  <a:latin typeface="黑体" panose="02010609060101010101" pitchFamily="49" charset="-122"/>
                  <a:ea typeface="黑体" panose="02010609060101010101" pitchFamily="49" charset="-122"/>
                  <a:cs typeface="taozhishuxue" panose="02010600040101010101" pitchFamily="2" charset="-128"/>
                </a:rPr>
                <a:t>?km</a:t>
              </a:r>
              <a:r>
                <a:rPr lang="zh-CN" altLang="en-US" sz="2000" dirty="0" smtClean="0">
                  <a:solidFill>
                    <a:schemeClr val="accent1"/>
                  </a:solidFill>
                  <a:latin typeface="黑体" panose="02010609060101010101" pitchFamily="49" charset="-122"/>
                  <a:ea typeface="黑体" panose="02010609060101010101" pitchFamily="49" charset="-122"/>
                  <a:cs typeface="taozhishuxue" panose="02010600040101010101" pitchFamily="2" charset="-128"/>
                </a:rPr>
                <a:t>，怎样算？再求</a:t>
              </a:r>
              <a:r>
                <a:rPr lang="en-US" altLang="zh-CN" sz="2000" dirty="0" smtClean="0">
                  <a:solidFill>
                    <a:schemeClr val="accent1"/>
                  </a:solidFill>
                  <a:latin typeface="黑体" panose="02010609060101010101" pitchFamily="49" charset="-122"/>
                  <a:ea typeface="黑体" panose="02010609060101010101" pitchFamily="49" charset="-122"/>
                  <a:cs typeface="taozhishuxue" panose="02010600040101010101" pitchFamily="2" charset="-128"/>
                </a:rPr>
                <a:t>1</a:t>
              </a:r>
              <a:r>
                <a:rPr lang="zh-CN" altLang="en-US" sz="2000" dirty="0" smtClean="0">
                  <a:solidFill>
                    <a:schemeClr val="accent1"/>
                  </a:solidFill>
                  <a:latin typeface="黑体" panose="02010609060101010101" pitchFamily="49" charset="-122"/>
                  <a:ea typeface="黑体" panose="02010609060101010101" pitchFamily="49" charset="-122"/>
                  <a:cs typeface="taozhishuxue" panose="02010600040101010101" pitchFamily="2" charset="-128"/>
                </a:rPr>
                <a:t>小时走了？</a:t>
              </a:r>
              <a:r>
                <a:rPr lang="en-US" altLang="zh-CN" sz="2000" dirty="0" smtClean="0">
                  <a:solidFill>
                    <a:schemeClr val="accent1"/>
                  </a:solidFill>
                  <a:latin typeface="黑体" panose="02010609060101010101" pitchFamily="49" charset="-122"/>
                  <a:ea typeface="黑体" panose="02010609060101010101" pitchFamily="49" charset="-122"/>
                  <a:cs typeface="taozhishuxue" panose="02010600040101010101" pitchFamily="2" charset="-128"/>
                </a:rPr>
                <a:t>km</a:t>
              </a:r>
              <a:r>
                <a:rPr lang="zh-CN" altLang="en-US" sz="2000" dirty="0" smtClean="0">
                  <a:solidFill>
                    <a:schemeClr val="accent1"/>
                  </a:solidFill>
                  <a:latin typeface="黑体" panose="02010609060101010101" pitchFamily="49" charset="-122"/>
                  <a:ea typeface="黑体" panose="02010609060101010101" pitchFamily="49" charset="-122"/>
                  <a:cs typeface="taozhishuxue" panose="02010600040101010101" pitchFamily="2" charset="-128"/>
                </a:rPr>
                <a:t>，又怎样算？</a:t>
              </a:r>
              <a:endParaRPr lang="zh-CN" altLang="en-US" sz="2000" dirty="0">
                <a:solidFill>
                  <a:schemeClr val="accent1"/>
                </a:solidFill>
                <a:latin typeface="黑体" panose="02010609060101010101" pitchFamily="49" charset="-122"/>
                <a:ea typeface="黑体" panose="02010609060101010101" pitchFamily="49" charset="-122"/>
                <a:cs typeface="taozhishuxue" panose="02010600040101010101" pitchFamily="2" charset="-128"/>
              </a:endParaRPr>
            </a:p>
          </p:txBody>
        </p:sp>
        <p:grpSp>
          <p:nvGrpSpPr>
            <p:cNvPr id="163" name="组合 162"/>
            <p:cNvGrpSpPr/>
            <p:nvPr/>
          </p:nvGrpSpPr>
          <p:grpSpPr>
            <a:xfrm>
              <a:off x="1385772" y="3644593"/>
              <a:ext cx="441146" cy="707886"/>
              <a:chOff x="1545361" y="1177290"/>
              <a:chExt cx="441146" cy="707886"/>
            </a:xfrm>
          </p:grpSpPr>
          <p:sp>
            <p:nvSpPr>
              <p:cNvPr id="164" name="文本框 163"/>
              <p:cNvSpPr txBox="1"/>
              <p:nvPr/>
            </p:nvSpPr>
            <p:spPr>
              <a:xfrm>
                <a:off x="1545361" y="1177290"/>
                <a:ext cx="441146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altLang="zh-CN" sz="2000" dirty="0" smtClean="0">
                    <a:solidFill>
                      <a:schemeClr val="accent1"/>
                    </a:solidFill>
                    <a:latin typeface="黑体" panose="02010609060101010101" pitchFamily="49" charset="-122"/>
                    <a:ea typeface="黑体" panose="02010609060101010101" pitchFamily="49" charset="-122"/>
                    <a:cs typeface="taozhishuxue" panose="02010600040101010101" pitchFamily="2" charset="-128"/>
                  </a:rPr>
                  <a:t>1</a:t>
                </a:r>
              </a:p>
              <a:p>
                <a:pPr algn="ctr"/>
                <a:r>
                  <a:rPr lang="en-US" altLang="zh-CN" sz="2000" dirty="0" smtClean="0">
                    <a:solidFill>
                      <a:schemeClr val="accent1"/>
                    </a:solidFill>
                    <a:latin typeface="黑体" panose="02010609060101010101" pitchFamily="49" charset="-122"/>
                    <a:ea typeface="黑体" panose="02010609060101010101" pitchFamily="49" charset="-122"/>
                    <a:cs typeface="taozhishuxue" panose="02010600040101010101" pitchFamily="2" charset="-128"/>
                  </a:rPr>
                  <a:t>12</a:t>
                </a:r>
                <a:endParaRPr lang="zh-CN" altLang="en-US" sz="2000" dirty="0">
                  <a:solidFill>
                    <a:schemeClr val="accent1"/>
                  </a:solidFill>
                  <a:latin typeface="黑体" panose="02010609060101010101" pitchFamily="49" charset="-122"/>
                  <a:ea typeface="黑体" panose="02010609060101010101" pitchFamily="49" charset="-122"/>
                  <a:cs typeface="taozhishuxue" panose="02010600040101010101" pitchFamily="2" charset="-128"/>
                </a:endParaRPr>
              </a:p>
            </p:txBody>
          </p:sp>
          <p:cxnSp>
            <p:nvCxnSpPr>
              <p:cNvPr id="165" name="直接连接符 164"/>
              <p:cNvCxnSpPr/>
              <p:nvPr/>
            </p:nvCxnSpPr>
            <p:spPr>
              <a:xfrm>
                <a:off x="1592580" y="1531620"/>
                <a:ext cx="360000" cy="0"/>
              </a:xfrm>
              <a:prstGeom prst="line">
                <a:avLst/>
              </a:prstGeom>
              <a:ln w="127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66" name="组合 165"/>
          <p:cNvGrpSpPr/>
          <p:nvPr/>
        </p:nvGrpSpPr>
        <p:grpSpPr>
          <a:xfrm>
            <a:off x="6170937" y="858442"/>
            <a:ext cx="1102833" cy="830997"/>
            <a:chOff x="4316035" y="3923579"/>
            <a:chExt cx="1102833" cy="830997"/>
          </a:xfrm>
        </p:grpSpPr>
        <p:grpSp>
          <p:nvGrpSpPr>
            <p:cNvPr id="167" name="组合 166"/>
            <p:cNvGrpSpPr/>
            <p:nvPr/>
          </p:nvGrpSpPr>
          <p:grpSpPr>
            <a:xfrm>
              <a:off x="4926425" y="3923579"/>
              <a:ext cx="492443" cy="830997"/>
              <a:chOff x="1562890" y="1120140"/>
              <a:chExt cx="492443" cy="830997"/>
            </a:xfrm>
          </p:grpSpPr>
          <p:sp>
            <p:nvSpPr>
              <p:cNvPr id="172" name="文本框 171"/>
              <p:cNvSpPr txBox="1"/>
              <p:nvPr/>
            </p:nvSpPr>
            <p:spPr>
              <a:xfrm>
                <a:off x="1562890" y="1120140"/>
                <a:ext cx="492443" cy="8309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altLang="zh-CN" sz="2400" dirty="0" smtClean="0">
                    <a:solidFill>
                      <a:schemeClr val="accent1"/>
                    </a:solidFill>
                    <a:latin typeface="黑体" panose="02010609060101010101" pitchFamily="49" charset="-122"/>
                    <a:ea typeface="黑体" panose="02010609060101010101" pitchFamily="49" charset="-122"/>
                    <a:cs typeface="taozhishuxue" panose="02010600040101010101" pitchFamily="2" charset="-128"/>
                  </a:rPr>
                  <a:t>5</a:t>
                </a:r>
              </a:p>
              <a:p>
                <a:pPr algn="ctr"/>
                <a:r>
                  <a:rPr lang="en-US" altLang="zh-CN" sz="2400" dirty="0" smtClean="0">
                    <a:solidFill>
                      <a:schemeClr val="accent1"/>
                    </a:solidFill>
                    <a:latin typeface="黑体" panose="02010609060101010101" pitchFamily="49" charset="-122"/>
                    <a:ea typeface="黑体" panose="02010609060101010101" pitchFamily="49" charset="-122"/>
                    <a:cs typeface="taozhishuxue" panose="02010600040101010101" pitchFamily="2" charset="-128"/>
                  </a:rPr>
                  <a:t>12</a:t>
                </a:r>
                <a:endParaRPr lang="zh-CN" altLang="en-US" sz="2400" dirty="0">
                  <a:solidFill>
                    <a:schemeClr val="accent1"/>
                  </a:solidFill>
                  <a:latin typeface="黑体" panose="02010609060101010101" pitchFamily="49" charset="-122"/>
                  <a:ea typeface="黑体" panose="02010609060101010101" pitchFamily="49" charset="-122"/>
                  <a:cs typeface="taozhishuxue" panose="02010600040101010101" pitchFamily="2" charset="-128"/>
                </a:endParaRPr>
              </a:p>
            </p:txBody>
          </p:sp>
          <p:cxnSp>
            <p:nvCxnSpPr>
              <p:cNvPr id="173" name="直接连接符 172"/>
              <p:cNvCxnSpPr/>
              <p:nvPr/>
            </p:nvCxnSpPr>
            <p:spPr>
              <a:xfrm>
                <a:off x="1630680" y="1531620"/>
                <a:ext cx="370265" cy="0"/>
              </a:xfrm>
              <a:prstGeom prst="line">
                <a:avLst/>
              </a:prstGeom>
              <a:ln w="127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68" name="文本框 167"/>
            <p:cNvSpPr txBox="1"/>
            <p:nvPr/>
          </p:nvSpPr>
          <p:spPr>
            <a:xfrm>
              <a:off x="4412555" y="4104764"/>
              <a:ext cx="66236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400" dirty="0">
                  <a:solidFill>
                    <a:srgbClr val="D4F2FC"/>
                  </a:solidFill>
                  <a:latin typeface="黑体" panose="02010609060101010101" pitchFamily="49" charset="-122"/>
                  <a:ea typeface="黑体" panose="02010609060101010101" pitchFamily="49" charset="-122"/>
                  <a:cs typeface="taozhishuxue" panose="02010600040101010101" pitchFamily="2" charset="-128"/>
                </a:rPr>
                <a:t>2</a:t>
              </a:r>
              <a:r>
                <a:rPr lang="en-US" altLang="zh-CN" sz="2400" dirty="0">
                  <a:solidFill>
                    <a:schemeClr val="accent1"/>
                  </a:solidFill>
                  <a:latin typeface="+mn-ea"/>
                  <a:cs typeface="taozhishuxue" panose="02010600040101010101" pitchFamily="2" charset="-128"/>
                </a:rPr>
                <a:t>÷</a:t>
              </a:r>
              <a:endParaRPr lang="zh-CN" altLang="en-US" sz="2400" dirty="0">
                <a:solidFill>
                  <a:schemeClr val="accent1"/>
                </a:solidFill>
                <a:latin typeface="+mn-ea"/>
                <a:cs typeface="taozhishuxue" panose="02010600040101010101" pitchFamily="2" charset="-128"/>
              </a:endParaRPr>
            </a:p>
          </p:txBody>
        </p:sp>
        <p:grpSp>
          <p:nvGrpSpPr>
            <p:cNvPr id="169" name="组合 168"/>
            <p:cNvGrpSpPr/>
            <p:nvPr/>
          </p:nvGrpSpPr>
          <p:grpSpPr>
            <a:xfrm>
              <a:off x="4316035" y="3923579"/>
              <a:ext cx="338554" cy="830997"/>
              <a:chOff x="1607820" y="1120140"/>
              <a:chExt cx="338554" cy="830997"/>
            </a:xfrm>
          </p:grpSpPr>
          <p:sp>
            <p:nvSpPr>
              <p:cNvPr id="170" name="文本框 169"/>
              <p:cNvSpPr txBox="1"/>
              <p:nvPr/>
            </p:nvSpPr>
            <p:spPr>
              <a:xfrm>
                <a:off x="1607820" y="1120140"/>
                <a:ext cx="338554" cy="8309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2400" dirty="0" smtClean="0">
                    <a:solidFill>
                      <a:schemeClr val="accent1"/>
                    </a:solidFill>
                    <a:latin typeface="黑体" panose="02010609060101010101" pitchFamily="49" charset="-122"/>
                    <a:ea typeface="黑体" panose="02010609060101010101" pitchFamily="49" charset="-122"/>
                    <a:cs typeface="taozhishuxue" panose="02010600040101010101" pitchFamily="2" charset="-128"/>
                  </a:rPr>
                  <a:t>5</a:t>
                </a:r>
              </a:p>
              <a:p>
                <a:r>
                  <a:rPr lang="en-US" altLang="zh-CN" sz="2400" dirty="0" smtClean="0">
                    <a:solidFill>
                      <a:schemeClr val="accent1"/>
                    </a:solidFill>
                    <a:latin typeface="黑体" panose="02010609060101010101" pitchFamily="49" charset="-122"/>
                    <a:ea typeface="黑体" panose="02010609060101010101" pitchFamily="49" charset="-122"/>
                    <a:cs typeface="taozhishuxue" panose="02010600040101010101" pitchFamily="2" charset="-128"/>
                  </a:rPr>
                  <a:t>6</a:t>
                </a:r>
                <a:endParaRPr lang="zh-CN" altLang="en-US" sz="2400" dirty="0">
                  <a:solidFill>
                    <a:schemeClr val="accent1"/>
                  </a:solidFill>
                  <a:latin typeface="黑体" panose="02010609060101010101" pitchFamily="49" charset="-122"/>
                  <a:ea typeface="黑体" panose="02010609060101010101" pitchFamily="49" charset="-122"/>
                  <a:cs typeface="taozhishuxue" panose="02010600040101010101" pitchFamily="2" charset="-128"/>
                </a:endParaRPr>
              </a:p>
            </p:txBody>
          </p:sp>
          <p:cxnSp>
            <p:nvCxnSpPr>
              <p:cNvPr id="171" name="直接连接符 170"/>
              <p:cNvCxnSpPr/>
              <p:nvPr/>
            </p:nvCxnSpPr>
            <p:spPr>
              <a:xfrm>
                <a:off x="1630680" y="1531620"/>
                <a:ext cx="289560" cy="0"/>
              </a:xfrm>
              <a:prstGeom prst="line">
                <a:avLst/>
              </a:prstGeom>
              <a:ln w="127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82" name="组合 181"/>
          <p:cNvGrpSpPr/>
          <p:nvPr/>
        </p:nvGrpSpPr>
        <p:grpSpPr>
          <a:xfrm>
            <a:off x="5747159" y="1520997"/>
            <a:ext cx="2031325" cy="830997"/>
            <a:chOff x="3891205" y="3923579"/>
            <a:chExt cx="2031325" cy="830997"/>
          </a:xfrm>
        </p:grpSpPr>
        <p:sp>
          <p:nvSpPr>
            <p:cNvPr id="183" name="文本框 182"/>
            <p:cNvSpPr txBox="1"/>
            <p:nvPr/>
          </p:nvSpPr>
          <p:spPr>
            <a:xfrm>
              <a:off x="3891205" y="4104764"/>
              <a:ext cx="203132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2400" dirty="0" smtClean="0">
                  <a:solidFill>
                    <a:schemeClr val="accent1"/>
                  </a:solidFill>
                  <a:latin typeface="+mn-ea"/>
                  <a:cs typeface="taozhishuxue" panose="02010600040101010101" pitchFamily="2" charset="-128"/>
                </a:rPr>
                <a:t>＝</a:t>
              </a:r>
              <a:r>
                <a:rPr lang="zh-CN" altLang="en-US" sz="2400" dirty="0" smtClean="0">
                  <a:solidFill>
                    <a:schemeClr val="accent1"/>
                  </a:solidFill>
                  <a:latin typeface="黑体" panose="02010609060101010101" pitchFamily="49" charset="-122"/>
                  <a:ea typeface="黑体" panose="02010609060101010101" pitchFamily="49" charset="-122"/>
                  <a:cs typeface="taozhishuxue" panose="02010600040101010101" pitchFamily="2" charset="-128"/>
                </a:rPr>
                <a:t> </a:t>
              </a:r>
              <a:r>
                <a:rPr lang="zh-CN" altLang="en-US" sz="1800" dirty="0" smtClean="0">
                  <a:solidFill>
                    <a:schemeClr val="accent1"/>
                  </a:solidFill>
                  <a:latin typeface="黑体" panose="02010609060101010101" pitchFamily="49" charset="-122"/>
                  <a:ea typeface="黑体" panose="02010609060101010101" pitchFamily="49" charset="-122"/>
                  <a:cs typeface="taozhishuxue" panose="02010600040101010101" pitchFamily="2" charset="-128"/>
                </a:rPr>
                <a:t>  </a:t>
              </a:r>
              <a:r>
                <a:rPr lang="en-US" altLang="zh-CN" sz="2400" dirty="0" smtClean="0">
                  <a:solidFill>
                    <a:schemeClr val="accent1"/>
                  </a:solidFill>
                  <a:latin typeface="+mn-ea"/>
                  <a:cs typeface="taozhishuxue" panose="02010600040101010101" pitchFamily="2" charset="-128"/>
                </a:rPr>
                <a:t>÷</a:t>
              </a:r>
              <a:r>
                <a:rPr lang="en-US" altLang="zh-CN" sz="2400" dirty="0" smtClean="0">
                  <a:solidFill>
                    <a:schemeClr val="accent1"/>
                  </a:solidFill>
                  <a:latin typeface="黑体" panose="02010609060101010101" pitchFamily="49" charset="-122"/>
                  <a:ea typeface="黑体" panose="02010609060101010101" pitchFamily="49" charset="-122"/>
                  <a:cs typeface="taozhishuxue" panose="02010600040101010101" pitchFamily="2" charset="-128"/>
                </a:rPr>
                <a:t>5</a:t>
              </a:r>
              <a:r>
                <a:rPr lang="en-US" altLang="zh-CN" sz="2400" dirty="0" smtClean="0">
                  <a:solidFill>
                    <a:schemeClr val="accent1"/>
                  </a:solidFill>
                  <a:latin typeface="+mn-ea"/>
                  <a:cs typeface="taozhishuxue" panose="02010600040101010101" pitchFamily="2" charset="-128"/>
                </a:rPr>
                <a:t>×</a:t>
              </a:r>
              <a:r>
                <a:rPr lang="en-US" altLang="zh-CN" sz="2400" dirty="0" smtClean="0">
                  <a:solidFill>
                    <a:schemeClr val="accent1"/>
                  </a:solidFill>
                  <a:latin typeface="黑体" panose="02010609060101010101" pitchFamily="49" charset="-122"/>
                  <a:ea typeface="黑体" panose="02010609060101010101" pitchFamily="49" charset="-122"/>
                  <a:cs typeface="taozhishuxue" panose="02010600040101010101" pitchFamily="2" charset="-128"/>
                </a:rPr>
                <a:t>12</a:t>
              </a:r>
              <a:endParaRPr lang="zh-CN" altLang="en-US" sz="2400" dirty="0">
                <a:solidFill>
                  <a:schemeClr val="accent1"/>
                </a:solidFill>
                <a:latin typeface="黑体" panose="02010609060101010101" pitchFamily="49" charset="-122"/>
                <a:ea typeface="黑体" panose="02010609060101010101" pitchFamily="49" charset="-122"/>
                <a:cs typeface="taozhishuxue" panose="02010600040101010101" pitchFamily="2" charset="-128"/>
              </a:endParaRPr>
            </a:p>
          </p:txBody>
        </p:sp>
        <p:grpSp>
          <p:nvGrpSpPr>
            <p:cNvPr id="184" name="组合 183"/>
            <p:cNvGrpSpPr/>
            <p:nvPr/>
          </p:nvGrpSpPr>
          <p:grpSpPr>
            <a:xfrm>
              <a:off x="4316035" y="3923579"/>
              <a:ext cx="338554" cy="830997"/>
              <a:chOff x="1607820" y="1120140"/>
              <a:chExt cx="338554" cy="830997"/>
            </a:xfrm>
          </p:grpSpPr>
          <p:sp>
            <p:nvSpPr>
              <p:cNvPr id="185" name="文本框 184"/>
              <p:cNvSpPr txBox="1"/>
              <p:nvPr/>
            </p:nvSpPr>
            <p:spPr>
              <a:xfrm>
                <a:off x="1607820" y="1120140"/>
                <a:ext cx="338554" cy="8309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2400" dirty="0" smtClean="0">
                    <a:solidFill>
                      <a:schemeClr val="accent1"/>
                    </a:solidFill>
                    <a:latin typeface="黑体" panose="02010609060101010101" pitchFamily="49" charset="-122"/>
                    <a:ea typeface="黑体" panose="02010609060101010101" pitchFamily="49" charset="-122"/>
                    <a:cs typeface="taozhishuxue" panose="02010600040101010101" pitchFamily="2" charset="-128"/>
                  </a:rPr>
                  <a:t>5</a:t>
                </a:r>
              </a:p>
              <a:p>
                <a:r>
                  <a:rPr lang="en-US" altLang="zh-CN" sz="2400" dirty="0" smtClean="0">
                    <a:solidFill>
                      <a:schemeClr val="accent1"/>
                    </a:solidFill>
                    <a:latin typeface="黑体" panose="02010609060101010101" pitchFamily="49" charset="-122"/>
                    <a:ea typeface="黑体" panose="02010609060101010101" pitchFamily="49" charset="-122"/>
                    <a:cs typeface="taozhishuxue" panose="02010600040101010101" pitchFamily="2" charset="-128"/>
                  </a:rPr>
                  <a:t>6</a:t>
                </a:r>
                <a:endParaRPr lang="zh-CN" altLang="en-US" sz="2400" dirty="0">
                  <a:solidFill>
                    <a:schemeClr val="accent1"/>
                  </a:solidFill>
                  <a:latin typeface="黑体" panose="02010609060101010101" pitchFamily="49" charset="-122"/>
                  <a:ea typeface="黑体" panose="02010609060101010101" pitchFamily="49" charset="-122"/>
                  <a:cs typeface="taozhishuxue" panose="02010600040101010101" pitchFamily="2" charset="-128"/>
                </a:endParaRPr>
              </a:p>
            </p:txBody>
          </p:sp>
          <p:cxnSp>
            <p:nvCxnSpPr>
              <p:cNvPr id="186" name="直接连接符 185"/>
              <p:cNvCxnSpPr/>
              <p:nvPr/>
            </p:nvCxnSpPr>
            <p:spPr>
              <a:xfrm>
                <a:off x="1630680" y="1531620"/>
                <a:ext cx="289560" cy="0"/>
              </a:xfrm>
              <a:prstGeom prst="line">
                <a:avLst/>
              </a:prstGeom>
              <a:ln w="127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5" name="组合 4"/>
          <p:cNvGrpSpPr/>
          <p:nvPr/>
        </p:nvGrpSpPr>
        <p:grpSpPr>
          <a:xfrm>
            <a:off x="5747159" y="2161207"/>
            <a:ext cx="2133918" cy="830997"/>
            <a:chOff x="6166259" y="1825523"/>
            <a:chExt cx="2133918" cy="830997"/>
          </a:xfrm>
        </p:grpSpPr>
        <p:grpSp>
          <p:nvGrpSpPr>
            <p:cNvPr id="174" name="组合 173"/>
            <p:cNvGrpSpPr/>
            <p:nvPr/>
          </p:nvGrpSpPr>
          <p:grpSpPr>
            <a:xfrm>
              <a:off x="6166259" y="1825523"/>
              <a:ext cx="2133918" cy="830997"/>
              <a:chOff x="3891205" y="3923579"/>
              <a:chExt cx="2133918" cy="830997"/>
            </a:xfrm>
          </p:grpSpPr>
          <p:sp>
            <p:nvSpPr>
              <p:cNvPr id="176" name="文本框 175"/>
              <p:cNvSpPr txBox="1"/>
              <p:nvPr/>
            </p:nvSpPr>
            <p:spPr>
              <a:xfrm>
                <a:off x="3891205" y="4104764"/>
                <a:ext cx="213391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CN" altLang="en-US" sz="2400" dirty="0" smtClean="0">
                    <a:solidFill>
                      <a:schemeClr val="accent1"/>
                    </a:solidFill>
                    <a:latin typeface="+mn-ea"/>
                    <a:cs typeface="taozhishuxue" panose="02010600040101010101" pitchFamily="2" charset="-128"/>
                  </a:rPr>
                  <a:t>＝</a:t>
                </a:r>
                <a:r>
                  <a:rPr lang="zh-CN" altLang="en-US" sz="2400" dirty="0" smtClean="0">
                    <a:solidFill>
                      <a:schemeClr val="accent1"/>
                    </a:solidFill>
                    <a:latin typeface="黑体" panose="02010609060101010101" pitchFamily="49" charset="-122"/>
                    <a:ea typeface="黑体" panose="02010609060101010101" pitchFamily="49" charset="-122"/>
                    <a:cs typeface="taozhishuxue" panose="02010600040101010101" pitchFamily="2" charset="-128"/>
                  </a:rPr>
                  <a:t> </a:t>
                </a:r>
                <a:r>
                  <a:rPr lang="zh-CN" altLang="en-US" sz="2000" dirty="0" smtClean="0">
                    <a:solidFill>
                      <a:schemeClr val="accent1"/>
                    </a:solidFill>
                    <a:latin typeface="黑体" panose="02010609060101010101" pitchFamily="49" charset="-122"/>
                    <a:ea typeface="黑体" panose="02010609060101010101" pitchFamily="49" charset="-122"/>
                    <a:cs typeface="taozhishuxue" panose="02010600040101010101" pitchFamily="2" charset="-128"/>
                  </a:rPr>
                  <a:t>  </a:t>
                </a:r>
                <a:r>
                  <a:rPr lang="en-US" altLang="zh-CN" sz="2400" dirty="0">
                    <a:solidFill>
                      <a:schemeClr val="accent1"/>
                    </a:solidFill>
                    <a:latin typeface="+mn-ea"/>
                    <a:cs typeface="taozhishuxue" panose="02010600040101010101" pitchFamily="2" charset="-128"/>
                  </a:rPr>
                  <a:t>×</a:t>
                </a:r>
                <a:r>
                  <a:rPr lang="en-US" altLang="zh-CN" sz="2400" dirty="0">
                    <a:solidFill>
                      <a:schemeClr val="accent1"/>
                    </a:solidFill>
                    <a:latin typeface="黑体" panose="02010609060101010101" pitchFamily="49" charset="-122"/>
                    <a:ea typeface="黑体" panose="02010609060101010101" pitchFamily="49" charset="-122"/>
                    <a:cs typeface="taozhishuxue" panose="02010600040101010101" pitchFamily="2" charset="-128"/>
                  </a:rPr>
                  <a:t>  </a:t>
                </a:r>
                <a:r>
                  <a:rPr lang="en-US" altLang="zh-CN" sz="2400" dirty="0" smtClean="0">
                    <a:solidFill>
                      <a:schemeClr val="accent1"/>
                    </a:solidFill>
                    <a:latin typeface="+mn-ea"/>
                    <a:cs typeface="taozhishuxue" panose="02010600040101010101" pitchFamily="2" charset="-128"/>
                  </a:rPr>
                  <a:t>×</a:t>
                </a:r>
                <a:r>
                  <a:rPr lang="en-US" altLang="zh-CN" sz="2400" dirty="0" smtClean="0">
                    <a:solidFill>
                      <a:schemeClr val="accent1"/>
                    </a:solidFill>
                    <a:latin typeface="黑体" panose="02010609060101010101" pitchFamily="49" charset="-122"/>
                    <a:ea typeface="黑体" panose="02010609060101010101" pitchFamily="49" charset="-122"/>
                    <a:cs typeface="taozhishuxue" panose="02010600040101010101" pitchFamily="2" charset="-128"/>
                  </a:rPr>
                  <a:t>12</a:t>
                </a:r>
                <a:endParaRPr lang="zh-CN" altLang="en-US" sz="2400" dirty="0">
                  <a:solidFill>
                    <a:schemeClr val="accent1"/>
                  </a:solidFill>
                  <a:latin typeface="黑体" panose="02010609060101010101" pitchFamily="49" charset="-122"/>
                  <a:ea typeface="黑体" panose="02010609060101010101" pitchFamily="49" charset="-122"/>
                  <a:cs typeface="taozhishuxue" panose="02010600040101010101" pitchFamily="2" charset="-128"/>
                </a:endParaRPr>
              </a:p>
            </p:txBody>
          </p:sp>
          <p:grpSp>
            <p:nvGrpSpPr>
              <p:cNvPr id="177" name="组合 176"/>
              <p:cNvGrpSpPr/>
              <p:nvPr/>
            </p:nvGrpSpPr>
            <p:grpSpPr>
              <a:xfrm>
                <a:off x="4316035" y="3923579"/>
                <a:ext cx="338554" cy="830997"/>
                <a:chOff x="1607820" y="1120140"/>
                <a:chExt cx="338554" cy="830997"/>
              </a:xfrm>
            </p:grpSpPr>
            <p:sp>
              <p:nvSpPr>
                <p:cNvPr id="178" name="文本框 177"/>
                <p:cNvSpPr txBox="1"/>
                <p:nvPr/>
              </p:nvSpPr>
              <p:spPr>
                <a:xfrm>
                  <a:off x="1607820" y="1120140"/>
                  <a:ext cx="338554" cy="83099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CN" sz="2400" dirty="0" smtClean="0">
                      <a:solidFill>
                        <a:schemeClr val="accent1"/>
                      </a:solidFill>
                      <a:latin typeface="黑体" panose="02010609060101010101" pitchFamily="49" charset="-122"/>
                      <a:ea typeface="黑体" panose="02010609060101010101" pitchFamily="49" charset="-122"/>
                      <a:cs typeface="taozhishuxue" panose="02010600040101010101" pitchFamily="2" charset="-128"/>
                    </a:rPr>
                    <a:t>5</a:t>
                  </a:r>
                </a:p>
                <a:p>
                  <a:r>
                    <a:rPr lang="en-US" altLang="zh-CN" sz="2400" dirty="0" smtClean="0">
                      <a:solidFill>
                        <a:schemeClr val="accent1"/>
                      </a:solidFill>
                      <a:latin typeface="黑体" panose="02010609060101010101" pitchFamily="49" charset="-122"/>
                      <a:ea typeface="黑体" panose="02010609060101010101" pitchFamily="49" charset="-122"/>
                      <a:cs typeface="taozhishuxue" panose="02010600040101010101" pitchFamily="2" charset="-128"/>
                    </a:rPr>
                    <a:t>6</a:t>
                  </a:r>
                  <a:endParaRPr lang="zh-CN" altLang="en-US" sz="2400" dirty="0">
                    <a:solidFill>
                      <a:schemeClr val="accent1"/>
                    </a:solidFill>
                    <a:latin typeface="黑体" panose="02010609060101010101" pitchFamily="49" charset="-122"/>
                    <a:ea typeface="黑体" panose="02010609060101010101" pitchFamily="49" charset="-122"/>
                    <a:cs typeface="taozhishuxue" panose="02010600040101010101" pitchFamily="2" charset="-128"/>
                  </a:endParaRPr>
                </a:p>
              </p:txBody>
            </p:sp>
            <p:cxnSp>
              <p:nvCxnSpPr>
                <p:cNvPr id="179" name="直接连接符 178"/>
                <p:cNvCxnSpPr/>
                <p:nvPr/>
              </p:nvCxnSpPr>
              <p:spPr>
                <a:xfrm>
                  <a:off x="1630680" y="1531620"/>
                  <a:ext cx="289560" cy="0"/>
                </a:xfrm>
                <a:prstGeom prst="line">
                  <a:avLst/>
                </a:prstGeom>
                <a:ln w="127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187" name="文本框 186"/>
            <p:cNvSpPr txBox="1"/>
            <p:nvPr/>
          </p:nvSpPr>
          <p:spPr>
            <a:xfrm>
              <a:off x="7269932" y="1825523"/>
              <a:ext cx="338554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400" dirty="0" smtClean="0">
                  <a:solidFill>
                    <a:schemeClr val="accent1"/>
                  </a:solidFill>
                  <a:latin typeface="黑体" panose="02010609060101010101" pitchFamily="49" charset="-122"/>
                  <a:ea typeface="黑体" panose="02010609060101010101" pitchFamily="49" charset="-122"/>
                  <a:cs typeface="taozhishuxue" panose="02010600040101010101" pitchFamily="2" charset="-128"/>
                </a:rPr>
                <a:t>1</a:t>
              </a:r>
            </a:p>
            <a:p>
              <a:r>
                <a:rPr lang="en-US" altLang="zh-CN" sz="2400" dirty="0" smtClean="0">
                  <a:solidFill>
                    <a:schemeClr val="accent1"/>
                  </a:solidFill>
                  <a:latin typeface="黑体" panose="02010609060101010101" pitchFamily="49" charset="-122"/>
                  <a:ea typeface="黑体" panose="02010609060101010101" pitchFamily="49" charset="-122"/>
                  <a:cs typeface="taozhishuxue" panose="02010600040101010101" pitchFamily="2" charset="-128"/>
                </a:rPr>
                <a:t>5</a:t>
              </a:r>
              <a:endParaRPr lang="zh-CN" altLang="en-US" sz="2400" dirty="0">
                <a:solidFill>
                  <a:schemeClr val="accent1"/>
                </a:solidFill>
                <a:latin typeface="黑体" panose="02010609060101010101" pitchFamily="49" charset="-122"/>
                <a:ea typeface="黑体" panose="02010609060101010101" pitchFamily="49" charset="-122"/>
                <a:cs typeface="taozhishuxue" panose="02010600040101010101" pitchFamily="2" charset="-128"/>
              </a:endParaRPr>
            </a:p>
          </p:txBody>
        </p:sp>
        <p:cxnSp>
          <p:nvCxnSpPr>
            <p:cNvPr id="188" name="直接连接符 187"/>
            <p:cNvCxnSpPr/>
            <p:nvPr/>
          </p:nvCxnSpPr>
          <p:spPr>
            <a:xfrm>
              <a:off x="7292792" y="2237003"/>
              <a:ext cx="289560" cy="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9" name="组合 188"/>
          <p:cNvGrpSpPr/>
          <p:nvPr/>
        </p:nvGrpSpPr>
        <p:grpSpPr>
          <a:xfrm>
            <a:off x="5747159" y="2827957"/>
            <a:ext cx="2339102" cy="830997"/>
            <a:chOff x="6166259" y="1825523"/>
            <a:chExt cx="2339102" cy="830997"/>
          </a:xfrm>
        </p:grpSpPr>
        <p:grpSp>
          <p:nvGrpSpPr>
            <p:cNvPr id="190" name="组合 189"/>
            <p:cNvGrpSpPr/>
            <p:nvPr/>
          </p:nvGrpSpPr>
          <p:grpSpPr>
            <a:xfrm>
              <a:off x="6166259" y="1825523"/>
              <a:ext cx="2339102" cy="830997"/>
              <a:chOff x="3891205" y="3923579"/>
              <a:chExt cx="2339102" cy="830997"/>
            </a:xfrm>
          </p:grpSpPr>
          <p:sp>
            <p:nvSpPr>
              <p:cNvPr id="193" name="文本框 192"/>
              <p:cNvSpPr txBox="1"/>
              <p:nvPr/>
            </p:nvSpPr>
            <p:spPr>
              <a:xfrm>
                <a:off x="3891205" y="4104764"/>
                <a:ext cx="2339102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CN" altLang="en-US" sz="2400" dirty="0" smtClean="0">
                    <a:solidFill>
                      <a:schemeClr val="accent1"/>
                    </a:solidFill>
                    <a:latin typeface="+mn-ea"/>
                    <a:cs typeface="taozhishuxue" panose="02010600040101010101" pitchFamily="2" charset="-128"/>
                  </a:rPr>
                  <a:t>＝</a:t>
                </a:r>
                <a:r>
                  <a:rPr lang="zh-CN" altLang="en-US" sz="2400" dirty="0" smtClean="0">
                    <a:solidFill>
                      <a:schemeClr val="accent1"/>
                    </a:solidFill>
                    <a:latin typeface="黑体" panose="02010609060101010101" pitchFamily="49" charset="-122"/>
                    <a:ea typeface="黑体" panose="02010609060101010101" pitchFamily="49" charset="-122"/>
                    <a:cs typeface="taozhishuxue" panose="02010600040101010101" pitchFamily="2" charset="-128"/>
                  </a:rPr>
                  <a:t>  </a:t>
                </a:r>
                <a:r>
                  <a:rPr lang="en-US" altLang="zh-CN" sz="2400" dirty="0" smtClean="0">
                    <a:solidFill>
                      <a:schemeClr val="accent1"/>
                    </a:solidFill>
                    <a:latin typeface="+mn-ea"/>
                    <a:cs typeface="taozhishuxue" panose="02010600040101010101" pitchFamily="2" charset="-128"/>
                  </a:rPr>
                  <a:t>×(</a:t>
                </a:r>
                <a:r>
                  <a:rPr lang="en-US" altLang="zh-CN" sz="2400" dirty="0" smtClean="0">
                    <a:solidFill>
                      <a:schemeClr val="accent1"/>
                    </a:solidFill>
                    <a:latin typeface="黑体" panose="02010609060101010101" pitchFamily="49" charset="-122"/>
                    <a:ea typeface="黑体" panose="02010609060101010101" pitchFamily="49" charset="-122"/>
                    <a:cs typeface="taozhishuxue" panose="02010600040101010101" pitchFamily="2" charset="-128"/>
                  </a:rPr>
                  <a:t>  </a:t>
                </a:r>
                <a:r>
                  <a:rPr lang="en-US" altLang="zh-CN" sz="2400" dirty="0" smtClean="0">
                    <a:solidFill>
                      <a:schemeClr val="accent1"/>
                    </a:solidFill>
                    <a:latin typeface="+mn-ea"/>
                    <a:cs typeface="taozhishuxue" panose="02010600040101010101" pitchFamily="2" charset="-128"/>
                  </a:rPr>
                  <a:t>×</a:t>
                </a:r>
                <a:r>
                  <a:rPr lang="en-US" altLang="zh-CN" sz="2400" dirty="0" smtClean="0">
                    <a:solidFill>
                      <a:schemeClr val="accent1"/>
                    </a:solidFill>
                    <a:latin typeface="黑体" panose="02010609060101010101" pitchFamily="49" charset="-122"/>
                    <a:ea typeface="黑体" panose="02010609060101010101" pitchFamily="49" charset="-122"/>
                    <a:cs typeface="taozhishuxue" panose="02010600040101010101" pitchFamily="2" charset="-128"/>
                  </a:rPr>
                  <a:t>12</a:t>
                </a:r>
                <a:r>
                  <a:rPr lang="en-US" altLang="zh-CN" sz="2400" dirty="0" smtClean="0">
                    <a:solidFill>
                      <a:schemeClr val="accent1"/>
                    </a:solidFill>
                    <a:latin typeface="+mn-ea"/>
                    <a:cs typeface="taozhishuxue" panose="02010600040101010101" pitchFamily="2" charset="-128"/>
                  </a:rPr>
                  <a:t>)</a:t>
                </a:r>
                <a:endParaRPr lang="zh-CN" altLang="en-US" sz="2400" dirty="0">
                  <a:solidFill>
                    <a:schemeClr val="accent1"/>
                  </a:solidFill>
                  <a:latin typeface="+mn-ea"/>
                  <a:cs typeface="taozhishuxue" panose="02010600040101010101" pitchFamily="2" charset="-128"/>
                </a:endParaRPr>
              </a:p>
            </p:txBody>
          </p:sp>
          <p:grpSp>
            <p:nvGrpSpPr>
              <p:cNvPr id="194" name="组合 193"/>
              <p:cNvGrpSpPr/>
              <p:nvPr/>
            </p:nvGrpSpPr>
            <p:grpSpPr>
              <a:xfrm>
                <a:off x="4316035" y="3923579"/>
                <a:ext cx="338554" cy="830997"/>
                <a:chOff x="1607820" y="1120140"/>
                <a:chExt cx="338554" cy="830997"/>
              </a:xfrm>
            </p:grpSpPr>
            <p:sp>
              <p:nvSpPr>
                <p:cNvPr id="195" name="文本框 194"/>
                <p:cNvSpPr txBox="1"/>
                <p:nvPr/>
              </p:nvSpPr>
              <p:spPr>
                <a:xfrm>
                  <a:off x="1607820" y="1120140"/>
                  <a:ext cx="338554" cy="83099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CN" sz="2400" dirty="0" smtClean="0">
                      <a:solidFill>
                        <a:schemeClr val="accent1"/>
                      </a:solidFill>
                      <a:latin typeface="黑体" panose="02010609060101010101" pitchFamily="49" charset="-122"/>
                      <a:ea typeface="黑体" panose="02010609060101010101" pitchFamily="49" charset="-122"/>
                      <a:cs typeface="taozhishuxue" panose="02010600040101010101" pitchFamily="2" charset="-128"/>
                    </a:rPr>
                    <a:t>5</a:t>
                  </a:r>
                </a:p>
                <a:p>
                  <a:r>
                    <a:rPr lang="en-US" altLang="zh-CN" sz="2400" dirty="0" smtClean="0">
                      <a:solidFill>
                        <a:schemeClr val="accent1"/>
                      </a:solidFill>
                      <a:latin typeface="黑体" panose="02010609060101010101" pitchFamily="49" charset="-122"/>
                      <a:ea typeface="黑体" panose="02010609060101010101" pitchFamily="49" charset="-122"/>
                      <a:cs typeface="taozhishuxue" panose="02010600040101010101" pitchFamily="2" charset="-128"/>
                    </a:rPr>
                    <a:t>6</a:t>
                  </a:r>
                  <a:endParaRPr lang="zh-CN" altLang="en-US" sz="2400" dirty="0">
                    <a:solidFill>
                      <a:schemeClr val="accent1"/>
                    </a:solidFill>
                    <a:latin typeface="黑体" panose="02010609060101010101" pitchFamily="49" charset="-122"/>
                    <a:ea typeface="黑体" panose="02010609060101010101" pitchFamily="49" charset="-122"/>
                    <a:cs typeface="taozhishuxue" panose="02010600040101010101" pitchFamily="2" charset="-128"/>
                  </a:endParaRPr>
                </a:p>
              </p:txBody>
            </p:sp>
            <p:cxnSp>
              <p:nvCxnSpPr>
                <p:cNvPr id="196" name="直接连接符 195"/>
                <p:cNvCxnSpPr/>
                <p:nvPr/>
              </p:nvCxnSpPr>
              <p:spPr>
                <a:xfrm>
                  <a:off x="1630680" y="1531620"/>
                  <a:ext cx="289560" cy="0"/>
                </a:xfrm>
                <a:prstGeom prst="line">
                  <a:avLst/>
                </a:prstGeom>
                <a:ln w="127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191" name="文本框 190"/>
            <p:cNvSpPr txBox="1"/>
            <p:nvPr/>
          </p:nvSpPr>
          <p:spPr>
            <a:xfrm>
              <a:off x="7369142" y="1825523"/>
              <a:ext cx="338554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400" dirty="0" smtClean="0">
                  <a:solidFill>
                    <a:schemeClr val="accent1"/>
                  </a:solidFill>
                  <a:latin typeface="黑体" panose="02010609060101010101" pitchFamily="49" charset="-122"/>
                  <a:ea typeface="黑体" panose="02010609060101010101" pitchFamily="49" charset="-122"/>
                  <a:cs typeface="taozhishuxue" panose="02010600040101010101" pitchFamily="2" charset="-128"/>
                </a:rPr>
                <a:t>1</a:t>
              </a:r>
            </a:p>
            <a:p>
              <a:r>
                <a:rPr lang="en-US" altLang="zh-CN" sz="2400" dirty="0" smtClean="0">
                  <a:solidFill>
                    <a:schemeClr val="accent1"/>
                  </a:solidFill>
                  <a:latin typeface="黑体" panose="02010609060101010101" pitchFamily="49" charset="-122"/>
                  <a:ea typeface="黑体" panose="02010609060101010101" pitchFamily="49" charset="-122"/>
                  <a:cs typeface="taozhishuxue" panose="02010600040101010101" pitchFamily="2" charset="-128"/>
                </a:rPr>
                <a:t>5</a:t>
              </a:r>
              <a:endParaRPr lang="zh-CN" altLang="en-US" sz="2400" dirty="0">
                <a:solidFill>
                  <a:schemeClr val="accent1"/>
                </a:solidFill>
                <a:latin typeface="黑体" panose="02010609060101010101" pitchFamily="49" charset="-122"/>
                <a:ea typeface="黑体" panose="02010609060101010101" pitchFamily="49" charset="-122"/>
                <a:cs typeface="taozhishuxue" panose="02010600040101010101" pitchFamily="2" charset="-128"/>
              </a:endParaRPr>
            </a:p>
          </p:txBody>
        </p:sp>
        <p:cxnSp>
          <p:nvCxnSpPr>
            <p:cNvPr id="192" name="直接连接符 191"/>
            <p:cNvCxnSpPr/>
            <p:nvPr/>
          </p:nvCxnSpPr>
          <p:spPr>
            <a:xfrm>
              <a:off x="7392002" y="2237003"/>
              <a:ext cx="289560" cy="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5" name="组合 204"/>
          <p:cNvGrpSpPr/>
          <p:nvPr/>
        </p:nvGrpSpPr>
        <p:grpSpPr>
          <a:xfrm>
            <a:off x="5747159" y="3475657"/>
            <a:ext cx="1723549" cy="830997"/>
            <a:chOff x="6166259" y="1825523"/>
            <a:chExt cx="1723549" cy="830997"/>
          </a:xfrm>
        </p:grpSpPr>
        <p:grpSp>
          <p:nvGrpSpPr>
            <p:cNvPr id="206" name="组合 205"/>
            <p:cNvGrpSpPr/>
            <p:nvPr/>
          </p:nvGrpSpPr>
          <p:grpSpPr>
            <a:xfrm>
              <a:off x="6166259" y="1825523"/>
              <a:ext cx="1723549" cy="830997"/>
              <a:chOff x="3891205" y="3923579"/>
              <a:chExt cx="1723549" cy="830997"/>
            </a:xfrm>
          </p:grpSpPr>
          <p:sp>
            <p:nvSpPr>
              <p:cNvPr id="209" name="文本框 208"/>
              <p:cNvSpPr txBox="1"/>
              <p:nvPr/>
            </p:nvSpPr>
            <p:spPr>
              <a:xfrm>
                <a:off x="3891205" y="4104764"/>
                <a:ext cx="1723549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CN" altLang="en-US" sz="2400" dirty="0" smtClean="0">
                    <a:solidFill>
                      <a:schemeClr val="accent1"/>
                    </a:solidFill>
                    <a:latin typeface="+mn-ea"/>
                    <a:cs typeface="taozhishuxue" panose="02010600040101010101" pitchFamily="2" charset="-128"/>
                  </a:rPr>
                  <a:t>＝</a:t>
                </a:r>
                <a:r>
                  <a:rPr lang="zh-CN" altLang="en-US" sz="2400" dirty="0" smtClean="0">
                    <a:solidFill>
                      <a:schemeClr val="accent1"/>
                    </a:solidFill>
                    <a:latin typeface="黑体" panose="02010609060101010101" pitchFamily="49" charset="-122"/>
                    <a:ea typeface="黑体" panose="02010609060101010101" pitchFamily="49" charset="-122"/>
                    <a:cs typeface="taozhishuxue" panose="02010600040101010101" pitchFamily="2" charset="-128"/>
                  </a:rPr>
                  <a:t>  </a:t>
                </a:r>
                <a:r>
                  <a:rPr lang="en-US" altLang="zh-CN" sz="2400" dirty="0" smtClean="0">
                    <a:solidFill>
                      <a:schemeClr val="accent1"/>
                    </a:solidFill>
                    <a:latin typeface="+mn-ea"/>
                    <a:cs typeface="taozhishuxue" panose="02010600040101010101" pitchFamily="2" charset="-128"/>
                  </a:rPr>
                  <a:t>×</a:t>
                </a:r>
                <a:r>
                  <a:rPr lang="en-US" altLang="zh-CN" sz="2400" dirty="0" smtClean="0">
                    <a:solidFill>
                      <a:schemeClr val="accent1"/>
                    </a:solidFill>
                    <a:latin typeface="黑体" panose="02010609060101010101" pitchFamily="49" charset="-122"/>
                    <a:ea typeface="黑体" panose="02010609060101010101" pitchFamily="49" charset="-122"/>
                    <a:cs typeface="taozhishuxue" panose="02010600040101010101" pitchFamily="2" charset="-128"/>
                  </a:rPr>
                  <a:t>    </a:t>
                </a:r>
                <a:endParaRPr lang="zh-CN" altLang="en-US" sz="2400" dirty="0">
                  <a:solidFill>
                    <a:schemeClr val="accent1"/>
                  </a:solidFill>
                  <a:latin typeface="黑体" panose="02010609060101010101" pitchFamily="49" charset="-122"/>
                  <a:ea typeface="黑体" panose="02010609060101010101" pitchFamily="49" charset="-122"/>
                  <a:cs typeface="taozhishuxue" panose="02010600040101010101" pitchFamily="2" charset="-128"/>
                </a:endParaRPr>
              </a:p>
            </p:txBody>
          </p:sp>
          <p:grpSp>
            <p:nvGrpSpPr>
              <p:cNvPr id="210" name="组合 209"/>
              <p:cNvGrpSpPr/>
              <p:nvPr/>
            </p:nvGrpSpPr>
            <p:grpSpPr>
              <a:xfrm>
                <a:off x="4316035" y="3923579"/>
                <a:ext cx="338554" cy="830997"/>
                <a:chOff x="1607820" y="1120140"/>
                <a:chExt cx="338554" cy="830997"/>
              </a:xfrm>
            </p:grpSpPr>
            <p:sp>
              <p:nvSpPr>
                <p:cNvPr id="211" name="文本框 210"/>
                <p:cNvSpPr txBox="1"/>
                <p:nvPr/>
              </p:nvSpPr>
              <p:spPr>
                <a:xfrm>
                  <a:off x="1607820" y="1120140"/>
                  <a:ext cx="338554" cy="83099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CN" sz="2400" dirty="0" smtClean="0">
                      <a:solidFill>
                        <a:schemeClr val="accent1"/>
                      </a:solidFill>
                      <a:latin typeface="黑体" panose="02010609060101010101" pitchFamily="49" charset="-122"/>
                      <a:ea typeface="黑体" panose="02010609060101010101" pitchFamily="49" charset="-122"/>
                      <a:cs typeface="taozhishuxue" panose="02010600040101010101" pitchFamily="2" charset="-128"/>
                    </a:rPr>
                    <a:t>5</a:t>
                  </a:r>
                </a:p>
                <a:p>
                  <a:r>
                    <a:rPr lang="en-US" altLang="zh-CN" sz="2400" dirty="0" smtClean="0">
                      <a:solidFill>
                        <a:schemeClr val="accent1"/>
                      </a:solidFill>
                      <a:latin typeface="黑体" panose="02010609060101010101" pitchFamily="49" charset="-122"/>
                      <a:ea typeface="黑体" panose="02010609060101010101" pitchFamily="49" charset="-122"/>
                      <a:cs typeface="taozhishuxue" panose="02010600040101010101" pitchFamily="2" charset="-128"/>
                    </a:rPr>
                    <a:t>6</a:t>
                  </a:r>
                  <a:endParaRPr lang="zh-CN" altLang="en-US" sz="2400" dirty="0">
                    <a:solidFill>
                      <a:schemeClr val="accent1"/>
                    </a:solidFill>
                    <a:latin typeface="黑体" panose="02010609060101010101" pitchFamily="49" charset="-122"/>
                    <a:ea typeface="黑体" panose="02010609060101010101" pitchFamily="49" charset="-122"/>
                    <a:cs typeface="taozhishuxue" panose="02010600040101010101" pitchFamily="2" charset="-128"/>
                  </a:endParaRPr>
                </a:p>
              </p:txBody>
            </p:sp>
            <p:cxnSp>
              <p:nvCxnSpPr>
                <p:cNvPr id="212" name="直接连接符 211"/>
                <p:cNvCxnSpPr/>
                <p:nvPr/>
              </p:nvCxnSpPr>
              <p:spPr>
                <a:xfrm>
                  <a:off x="1630680" y="1531620"/>
                  <a:ext cx="289560" cy="0"/>
                </a:xfrm>
                <a:prstGeom prst="line">
                  <a:avLst/>
                </a:prstGeom>
                <a:ln w="127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207" name="文本框 206"/>
            <p:cNvSpPr txBox="1"/>
            <p:nvPr/>
          </p:nvSpPr>
          <p:spPr>
            <a:xfrm>
              <a:off x="7108310" y="1825523"/>
              <a:ext cx="492443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CN" sz="2400" dirty="0" smtClean="0">
                  <a:solidFill>
                    <a:schemeClr val="accent1"/>
                  </a:solidFill>
                  <a:latin typeface="黑体" panose="02010609060101010101" pitchFamily="49" charset="-122"/>
                  <a:ea typeface="黑体" panose="02010609060101010101" pitchFamily="49" charset="-122"/>
                  <a:cs typeface="taozhishuxue" panose="02010600040101010101" pitchFamily="2" charset="-128"/>
                </a:rPr>
                <a:t>12</a:t>
              </a:r>
            </a:p>
            <a:p>
              <a:pPr algn="ctr"/>
              <a:r>
                <a:rPr lang="en-US" altLang="zh-CN" sz="2400" dirty="0" smtClean="0">
                  <a:solidFill>
                    <a:schemeClr val="accent1"/>
                  </a:solidFill>
                  <a:latin typeface="黑体" panose="02010609060101010101" pitchFamily="49" charset="-122"/>
                  <a:ea typeface="黑体" panose="02010609060101010101" pitchFamily="49" charset="-122"/>
                  <a:cs typeface="taozhishuxue" panose="02010600040101010101" pitchFamily="2" charset="-128"/>
                </a:rPr>
                <a:t>5</a:t>
              </a:r>
              <a:endParaRPr lang="zh-CN" altLang="en-US" sz="2400" dirty="0">
                <a:solidFill>
                  <a:schemeClr val="accent1"/>
                </a:solidFill>
                <a:latin typeface="黑体" panose="02010609060101010101" pitchFamily="49" charset="-122"/>
                <a:ea typeface="黑体" panose="02010609060101010101" pitchFamily="49" charset="-122"/>
                <a:cs typeface="taozhishuxue" panose="02010600040101010101" pitchFamily="2" charset="-128"/>
              </a:endParaRPr>
            </a:p>
          </p:txBody>
        </p:sp>
        <p:cxnSp>
          <p:nvCxnSpPr>
            <p:cNvPr id="208" name="直接连接符 207"/>
            <p:cNvCxnSpPr/>
            <p:nvPr/>
          </p:nvCxnSpPr>
          <p:spPr>
            <a:xfrm>
              <a:off x="7190738" y="2237003"/>
              <a:ext cx="337787" cy="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7" name="文本框 216"/>
          <p:cNvSpPr txBox="1"/>
          <p:nvPr/>
        </p:nvSpPr>
        <p:spPr>
          <a:xfrm>
            <a:off x="5747159" y="4350262"/>
            <a:ext cx="17235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dirty="0" smtClean="0">
                <a:solidFill>
                  <a:schemeClr val="accent1"/>
                </a:solidFill>
                <a:latin typeface="+mn-ea"/>
                <a:cs typeface="taozhishuxue" panose="02010600040101010101" pitchFamily="2" charset="-128"/>
              </a:rPr>
              <a:t>＝</a:t>
            </a:r>
            <a:r>
              <a:rPr lang="en-US" altLang="zh-CN" sz="2400" dirty="0" smtClean="0">
                <a:solidFill>
                  <a:schemeClr val="accent1"/>
                </a:solidFill>
                <a:latin typeface="黑体" panose="02010609060101010101" pitchFamily="49" charset="-122"/>
                <a:ea typeface="黑体" panose="02010609060101010101" pitchFamily="49" charset="-122"/>
                <a:cs typeface="taozhishuxue" panose="02010600040101010101" pitchFamily="2" charset="-128"/>
              </a:rPr>
              <a:t>2</a:t>
            </a:r>
            <a:r>
              <a:rPr lang="en-US" altLang="zh-CN" sz="2400" dirty="0" smtClean="0">
                <a:solidFill>
                  <a:schemeClr val="accent1"/>
                </a:solidFill>
                <a:latin typeface="+mn-ea"/>
                <a:cs typeface="taozhishuxue" panose="02010600040101010101" pitchFamily="2" charset="-128"/>
              </a:rPr>
              <a:t>(</a:t>
            </a:r>
            <a:r>
              <a:rPr lang="en-US" altLang="zh-CN" sz="2400" dirty="0" smtClean="0">
                <a:solidFill>
                  <a:schemeClr val="accent1"/>
                </a:solidFill>
                <a:latin typeface="黑体" panose="02010609060101010101" pitchFamily="49" charset="-122"/>
                <a:ea typeface="黑体" panose="02010609060101010101" pitchFamily="49" charset="-122"/>
                <a:cs typeface="taozhishuxue" panose="02010600040101010101" pitchFamily="2" charset="-128"/>
              </a:rPr>
              <a:t>km</a:t>
            </a:r>
            <a:r>
              <a:rPr lang="en-US" altLang="zh-CN" sz="2400" dirty="0" smtClean="0">
                <a:solidFill>
                  <a:schemeClr val="accent1"/>
                </a:solidFill>
                <a:latin typeface="+mn-ea"/>
                <a:cs typeface="taozhishuxue" panose="02010600040101010101" pitchFamily="2" charset="-128"/>
              </a:rPr>
              <a:t>)</a:t>
            </a:r>
            <a:r>
              <a:rPr lang="en-US" altLang="zh-CN" sz="2400" dirty="0" smtClean="0">
                <a:solidFill>
                  <a:schemeClr val="accent1"/>
                </a:solidFill>
                <a:latin typeface="黑体" panose="02010609060101010101" pitchFamily="49" charset="-122"/>
                <a:ea typeface="黑体" panose="02010609060101010101" pitchFamily="49" charset="-122"/>
                <a:cs typeface="taozhishuxue" panose="02010600040101010101" pitchFamily="2" charset="-128"/>
              </a:rPr>
              <a:t>   </a:t>
            </a:r>
            <a:endParaRPr lang="zh-CN" altLang="en-US" sz="2400" dirty="0">
              <a:solidFill>
                <a:schemeClr val="accent1"/>
              </a:solidFill>
              <a:latin typeface="黑体" panose="02010609060101010101" pitchFamily="49" charset="-122"/>
              <a:ea typeface="黑体" panose="02010609060101010101" pitchFamily="49" charset="-122"/>
              <a:cs typeface="taozhishuxue" panose="02010600040101010101" pitchFamily="2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097972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5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500"/>
                                        <p:tgtEl>
                                          <p:spTgt spid="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6" dur="500"/>
                                        <p:tgtEl>
                                          <p:spTgt spid="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1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" grpId="0" animBg="1"/>
      <p:bldP spid="85" grpId="0" animBg="1"/>
      <p:bldP spid="86" grpId="0" animBg="1"/>
      <p:bldP spid="87" grpId="0" animBg="1"/>
      <p:bldP spid="88" grpId="0" animBg="1"/>
      <p:bldP spid="89" grpId="0" animBg="1"/>
      <p:bldP spid="90" grpId="0" animBg="1"/>
      <p:bldP spid="91" grpId="0" animBg="1"/>
      <p:bldP spid="92" grpId="0" animBg="1"/>
      <p:bldP spid="93" grpId="0" animBg="1"/>
      <p:bldP spid="111" grpId="0" animBg="1"/>
      <p:bldP spid="125" grpId="0" animBg="1"/>
      <p:bldP spid="21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 Box 3"/>
          <p:cNvSpPr txBox="1">
            <a:spLocks noChangeArrowheads="1"/>
          </p:cNvSpPr>
          <p:nvPr/>
        </p:nvSpPr>
        <p:spPr bwMode="auto">
          <a:xfrm>
            <a:off x="2308171" y="2800192"/>
            <a:ext cx="233910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dirty="0">
                <a:solidFill>
                  <a:schemeClr val="accent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1.</a:t>
            </a:r>
            <a:r>
              <a:rPr lang="zh-CN" altLang="en-US" sz="2400" dirty="0">
                <a:solidFill>
                  <a:srgbClr val="C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被除数</a:t>
            </a:r>
            <a:r>
              <a:rPr lang="zh-CN" altLang="en-US" sz="2400" dirty="0">
                <a:solidFill>
                  <a:schemeClr val="accent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不变。</a:t>
            </a:r>
          </a:p>
        </p:txBody>
      </p:sp>
      <p:sp>
        <p:nvSpPr>
          <p:cNvPr id="46" name="Text Box 4"/>
          <p:cNvSpPr txBox="1">
            <a:spLocks noChangeArrowheads="1"/>
          </p:cNvSpPr>
          <p:nvPr/>
        </p:nvSpPr>
        <p:spPr bwMode="auto">
          <a:xfrm>
            <a:off x="2308171" y="3391383"/>
            <a:ext cx="233910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dirty="0">
                <a:solidFill>
                  <a:schemeClr val="accent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2.</a:t>
            </a:r>
            <a:r>
              <a:rPr lang="zh-CN" altLang="en-US" sz="2400" dirty="0">
                <a:solidFill>
                  <a:srgbClr val="C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除号</a:t>
            </a:r>
            <a:r>
              <a:rPr lang="zh-CN" altLang="en-US" sz="2400" dirty="0">
                <a:solidFill>
                  <a:schemeClr val="accent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变乘号。</a:t>
            </a:r>
          </a:p>
        </p:txBody>
      </p:sp>
      <p:sp>
        <p:nvSpPr>
          <p:cNvPr id="47" name="Text Box 5"/>
          <p:cNvSpPr txBox="1">
            <a:spLocks noChangeArrowheads="1"/>
          </p:cNvSpPr>
          <p:nvPr/>
        </p:nvSpPr>
        <p:spPr bwMode="auto">
          <a:xfrm>
            <a:off x="2308171" y="3965737"/>
            <a:ext cx="326243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dirty="0">
                <a:solidFill>
                  <a:schemeClr val="accent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3.</a:t>
            </a:r>
            <a:r>
              <a:rPr lang="zh-CN" altLang="en-US" sz="2400" dirty="0">
                <a:solidFill>
                  <a:srgbClr val="C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除数</a:t>
            </a:r>
            <a:r>
              <a:rPr lang="zh-CN" altLang="en-US" sz="2400" dirty="0">
                <a:solidFill>
                  <a:schemeClr val="accent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变成它的倒数。</a:t>
            </a:r>
          </a:p>
        </p:txBody>
      </p:sp>
      <p:grpSp>
        <p:nvGrpSpPr>
          <p:cNvPr id="9" name="组合 8"/>
          <p:cNvGrpSpPr/>
          <p:nvPr/>
        </p:nvGrpSpPr>
        <p:grpSpPr>
          <a:xfrm>
            <a:off x="802858" y="661997"/>
            <a:ext cx="7571303" cy="954107"/>
            <a:chOff x="802858" y="661997"/>
            <a:chExt cx="7571303" cy="954107"/>
          </a:xfrm>
        </p:grpSpPr>
        <p:sp>
          <p:nvSpPr>
            <p:cNvPr id="50" name="Text Box 3"/>
            <p:cNvSpPr txBox="1">
              <a:spLocks noChangeArrowheads="1"/>
            </p:cNvSpPr>
            <p:nvPr/>
          </p:nvSpPr>
          <p:spPr bwMode="auto">
            <a:xfrm>
              <a:off x="802858" y="908004"/>
              <a:ext cx="7571303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2400" dirty="0">
                  <a:solidFill>
                    <a:schemeClr val="accent1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从    </a:t>
              </a:r>
              <a:r>
                <a:rPr lang="zh-CN" altLang="en-US" sz="2400" dirty="0" smtClean="0">
                  <a:solidFill>
                    <a:schemeClr val="accent1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  </a:t>
              </a:r>
              <a:r>
                <a:rPr lang="zh-CN" altLang="en-US" sz="2400" dirty="0">
                  <a:solidFill>
                    <a:schemeClr val="accent1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变成最后的</a:t>
              </a:r>
              <a:r>
                <a:rPr lang="zh-CN" altLang="en-US" sz="2400" dirty="0" smtClean="0">
                  <a:solidFill>
                    <a:schemeClr val="accent1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算式      </a:t>
              </a:r>
              <a:r>
                <a:rPr lang="zh-CN" altLang="en-US" sz="2400" dirty="0">
                  <a:solidFill>
                    <a:schemeClr val="accent1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，同学们有什么发现？</a:t>
              </a:r>
            </a:p>
          </p:txBody>
        </p:sp>
        <p:grpSp>
          <p:nvGrpSpPr>
            <p:cNvPr id="11" name="组合 10"/>
            <p:cNvGrpSpPr/>
            <p:nvPr/>
          </p:nvGrpSpPr>
          <p:grpSpPr>
            <a:xfrm>
              <a:off x="1136406" y="661997"/>
              <a:ext cx="963762" cy="954107"/>
              <a:chOff x="2719903" y="2275391"/>
              <a:chExt cx="963762" cy="954107"/>
            </a:xfrm>
          </p:grpSpPr>
          <p:sp>
            <p:nvSpPr>
              <p:cNvPr id="7" name="矩形 6"/>
              <p:cNvSpPr/>
              <p:nvPr/>
            </p:nvSpPr>
            <p:spPr>
              <a:xfrm>
                <a:off x="2719903" y="2478591"/>
                <a:ext cx="364202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 defTabSz="91440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buNone/>
                </a:pPr>
                <a:r>
                  <a:rPr lang="en-US" altLang="zh-CN" sz="2800" dirty="0" smtClean="0">
                    <a:solidFill>
                      <a:srgbClr val="000000"/>
                    </a:solidFill>
                    <a:latin typeface="黑体" panose="02010609060101010101" pitchFamily="49" charset="-122"/>
                    <a:ea typeface="黑体" panose="02010609060101010101" pitchFamily="49" charset="-122"/>
                  </a:rPr>
                  <a:t>2</a:t>
                </a:r>
                <a:endParaRPr lang="zh-CN" altLang="en-US" sz="2800" dirty="0">
                  <a:solidFill>
                    <a:srgbClr val="000000"/>
                  </a:solidFill>
                  <a:latin typeface="黑体" panose="02010609060101010101" pitchFamily="49" charset="-122"/>
                  <a:ea typeface="黑体" panose="02010609060101010101" pitchFamily="49" charset="-122"/>
                </a:endParaRPr>
              </a:p>
            </p:txBody>
          </p:sp>
          <p:sp>
            <p:nvSpPr>
              <p:cNvPr id="12" name="矩形 11"/>
              <p:cNvSpPr/>
              <p:nvPr/>
            </p:nvSpPr>
            <p:spPr>
              <a:xfrm>
                <a:off x="2951120" y="2490411"/>
                <a:ext cx="442967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 defTabSz="91440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buNone/>
                </a:pPr>
                <a:r>
                  <a:rPr lang="en-US" altLang="zh-CN" sz="2800" dirty="0">
                    <a:solidFill>
                      <a:srgbClr val="000000"/>
                    </a:solidFill>
                    <a:latin typeface="+mn-ea"/>
                  </a:rPr>
                  <a:t>÷</a:t>
                </a:r>
                <a:endParaRPr lang="zh-CN" altLang="en-US" sz="2800" dirty="0">
                  <a:solidFill>
                    <a:srgbClr val="000000"/>
                  </a:solidFill>
                  <a:latin typeface="+mn-ea"/>
                </a:endParaRPr>
              </a:p>
            </p:txBody>
          </p:sp>
          <p:sp>
            <p:nvSpPr>
              <p:cNvPr id="13" name="矩形 12"/>
              <p:cNvSpPr/>
              <p:nvPr/>
            </p:nvSpPr>
            <p:spPr>
              <a:xfrm>
                <a:off x="3319463" y="2275391"/>
                <a:ext cx="364202" cy="95410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 defTabSz="91440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buNone/>
                </a:pPr>
                <a:r>
                  <a:rPr lang="en-US" altLang="zh-CN" sz="2800" dirty="0" smtClean="0">
                    <a:solidFill>
                      <a:srgbClr val="000000"/>
                    </a:solidFill>
                    <a:latin typeface="黑体" panose="02010609060101010101" pitchFamily="49" charset="-122"/>
                    <a:ea typeface="黑体" panose="02010609060101010101" pitchFamily="49" charset="-122"/>
                  </a:rPr>
                  <a:t>2</a:t>
                </a:r>
              </a:p>
              <a:p>
                <a:pPr algn="ctr" defTabSz="91440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buNone/>
                </a:pPr>
                <a:r>
                  <a:rPr lang="en-US" altLang="zh-CN" sz="2800" dirty="0" smtClean="0">
                    <a:solidFill>
                      <a:srgbClr val="000000"/>
                    </a:solidFill>
                    <a:latin typeface="黑体" panose="02010609060101010101" pitchFamily="49" charset="-122"/>
                    <a:ea typeface="黑体" panose="02010609060101010101" pitchFamily="49" charset="-122"/>
                  </a:rPr>
                  <a:t>3</a:t>
                </a:r>
                <a:endParaRPr lang="zh-CN" altLang="en-US" sz="2800" dirty="0">
                  <a:solidFill>
                    <a:srgbClr val="000000"/>
                  </a:solidFill>
                  <a:latin typeface="黑体" panose="02010609060101010101" pitchFamily="49" charset="-122"/>
                  <a:ea typeface="黑体" panose="02010609060101010101" pitchFamily="49" charset="-122"/>
                </a:endParaRPr>
              </a:p>
            </p:txBody>
          </p:sp>
          <p:sp>
            <p:nvSpPr>
              <p:cNvPr id="14" name="Line 23"/>
              <p:cNvSpPr>
                <a:spLocks noChangeShapeType="1"/>
              </p:cNvSpPr>
              <p:nvPr/>
            </p:nvSpPr>
            <p:spPr bwMode="auto">
              <a:xfrm>
                <a:off x="3350002" y="2773926"/>
                <a:ext cx="303124" cy="0"/>
              </a:xfrm>
              <a:prstGeom prst="line">
                <a:avLst/>
              </a:prstGeom>
              <a:noFill/>
              <a:ln w="1714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28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黑体" panose="02010609060101010101" pitchFamily="49" charset="-122"/>
                  <a:ea typeface="黑体" panose="02010609060101010101" pitchFamily="49" charset="-122"/>
                </a:endParaRPr>
              </a:p>
            </p:txBody>
          </p:sp>
        </p:grpSp>
        <p:grpSp>
          <p:nvGrpSpPr>
            <p:cNvPr id="56" name="组合 55"/>
            <p:cNvGrpSpPr/>
            <p:nvPr/>
          </p:nvGrpSpPr>
          <p:grpSpPr>
            <a:xfrm>
              <a:off x="4197106" y="661997"/>
              <a:ext cx="963762" cy="954107"/>
              <a:chOff x="2719903" y="2275391"/>
              <a:chExt cx="963762" cy="954107"/>
            </a:xfrm>
          </p:grpSpPr>
          <p:sp>
            <p:nvSpPr>
              <p:cNvPr id="57" name="矩形 56"/>
              <p:cNvSpPr/>
              <p:nvPr/>
            </p:nvSpPr>
            <p:spPr>
              <a:xfrm>
                <a:off x="2719903" y="2478591"/>
                <a:ext cx="364202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 defTabSz="91440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buNone/>
                </a:pPr>
                <a:r>
                  <a:rPr lang="en-US" altLang="zh-CN" sz="2800" dirty="0" smtClean="0">
                    <a:solidFill>
                      <a:srgbClr val="000000"/>
                    </a:solidFill>
                    <a:latin typeface="黑体" panose="02010609060101010101" pitchFamily="49" charset="-122"/>
                    <a:ea typeface="黑体" panose="02010609060101010101" pitchFamily="49" charset="-122"/>
                  </a:rPr>
                  <a:t>2</a:t>
                </a:r>
                <a:endParaRPr lang="zh-CN" altLang="en-US" sz="2800" dirty="0">
                  <a:solidFill>
                    <a:srgbClr val="000000"/>
                  </a:solidFill>
                  <a:latin typeface="黑体" panose="02010609060101010101" pitchFamily="49" charset="-122"/>
                  <a:ea typeface="黑体" panose="02010609060101010101" pitchFamily="49" charset="-122"/>
                </a:endParaRPr>
              </a:p>
            </p:txBody>
          </p:sp>
          <p:sp>
            <p:nvSpPr>
              <p:cNvPr id="58" name="矩形 57"/>
              <p:cNvSpPr/>
              <p:nvPr/>
            </p:nvSpPr>
            <p:spPr>
              <a:xfrm>
                <a:off x="2951120" y="2490411"/>
                <a:ext cx="442967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 defTabSz="91440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buNone/>
                </a:pPr>
                <a:r>
                  <a:rPr lang="en-US" altLang="zh-CN" sz="2800" dirty="0">
                    <a:solidFill>
                      <a:srgbClr val="000000"/>
                    </a:solidFill>
                    <a:latin typeface="+mn-ea"/>
                  </a:rPr>
                  <a:t>×</a:t>
                </a:r>
                <a:endParaRPr lang="zh-CN" altLang="en-US" sz="2800" dirty="0">
                  <a:solidFill>
                    <a:srgbClr val="000000"/>
                  </a:solidFill>
                  <a:latin typeface="+mn-ea"/>
                </a:endParaRPr>
              </a:p>
            </p:txBody>
          </p:sp>
          <p:sp>
            <p:nvSpPr>
              <p:cNvPr id="59" name="矩形 58"/>
              <p:cNvSpPr/>
              <p:nvPr/>
            </p:nvSpPr>
            <p:spPr>
              <a:xfrm>
                <a:off x="3319463" y="2275391"/>
                <a:ext cx="364202" cy="95410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 defTabSz="91440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buNone/>
                </a:pPr>
                <a:r>
                  <a:rPr lang="en-US" altLang="zh-CN" sz="2800" dirty="0" smtClean="0">
                    <a:solidFill>
                      <a:srgbClr val="000000"/>
                    </a:solidFill>
                    <a:latin typeface="黑体" panose="02010609060101010101" pitchFamily="49" charset="-122"/>
                    <a:ea typeface="黑体" panose="02010609060101010101" pitchFamily="49" charset="-122"/>
                  </a:rPr>
                  <a:t>3</a:t>
                </a:r>
                <a:endParaRPr lang="en-US" altLang="zh-CN" sz="2800" dirty="0" smtClean="0">
                  <a:solidFill>
                    <a:srgbClr val="000000"/>
                  </a:solidFill>
                  <a:latin typeface="黑体" panose="02010609060101010101" pitchFamily="49" charset="-122"/>
                  <a:ea typeface="黑体" panose="02010609060101010101" pitchFamily="49" charset="-122"/>
                </a:endParaRPr>
              </a:p>
              <a:p>
                <a:pPr algn="ctr" defTabSz="91440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buNone/>
                </a:pPr>
                <a:r>
                  <a:rPr lang="en-US" altLang="zh-CN" sz="2800" dirty="0" smtClean="0">
                    <a:solidFill>
                      <a:srgbClr val="000000"/>
                    </a:solidFill>
                    <a:latin typeface="黑体" panose="02010609060101010101" pitchFamily="49" charset="-122"/>
                    <a:ea typeface="黑体" panose="02010609060101010101" pitchFamily="49" charset="-122"/>
                  </a:rPr>
                  <a:t>2</a:t>
                </a:r>
                <a:endParaRPr lang="zh-CN" altLang="en-US" sz="2800" dirty="0">
                  <a:solidFill>
                    <a:srgbClr val="000000"/>
                  </a:solidFill>
                  <a:latin typeface="黑体" panose="02010609060101010101" pitchFamily="49" charset="-122"/>
                  <a:ea typeface="黑体" panose="02010609060101010101" pitchFamily="49" charset="-122"/>
                </a:endParaRPr>
              </a:p>
            </p:txBody>
          </p:sp>
          <p:sp>
            <p:nvSpPr>
              <p:cNvPr id="60" name="Line 23"/>
              <p:cNvSpPr>
                <a:spLocks noChangeShapeType="1"/>
              </p:cNvSpPr>
              <p:nvPr/>
            </p:nvSpPr>
            <p:spPr bwMode="auto">
              <a:xfrm>
                <a:off x="3350002" y="2773926"/>
                <a:ext cx="303124" cy="0"/>
              </a:xfrm>
              <a:prstGeom prst="line">
                <a:avLst/>
              </a:prstGeom>
              <a:noFill/>
              <a:ln w="1714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28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黑体" panose="02010609060101010101" pitchFamily="49" charset="-122"/>
                  <a:ea typeface="黑体" panose="02010609060101010101" pitchFamily="49" charset="-122"/>
                </a:endParaRPr>
              </a:p>
            </p:txBody>
          </p:sp>
        </p:grpSp>
      </p:grpSp>
      <p:grpSp>
        <p:nvGrpSpPr>
          <p:cNvPr id="6" name="组合 5"/>
          <p:cNvGrpSpPr/>
          <p:nvPr/>
        </p:nvGrpSpPr>
        <p:grpSpPr>
          <a:xfrm>
            <a:off x="802858" y="1614048"/>
            <a:ext cx="8186857" cy="954107"/>
            <a:chOff x="802858" y="1614048"/>
            <a:chExt cx="8186857" cy="954107"/>
          </a:xfrm>
        </p:grpSpPr>
        <p:sp>
          <p:nvSpPr>
            <p:cNvPr id="61" name="Text Box 3"/>
            <p:cNvSpPr txBox="1">
              <a:spLocks noChangeArrowheads="1"/>
            </p:cNvSpPr>
            <p:nvPr/>
          </p:nvSpPr>
          <p:spPr bwMode="auto">
            <a:xfrm>
              <a:off x="802858" y="1877936"/>
              <a:ext cx="8186857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2400" dirty="0">
                  <a:solidFill>
                    <a:schemeClr val="accent1"/>
                  </a:solidFill>
                  <a:latin typeface="黑体" panose="02010609060101010101" pitchFamily="49" charset="-122"/>
                  <a:ea typeface="黑体" panose="02010609060101010101" pitchFamily="49" charset="-122"/>
                  <a:cs typeface="taozhishuxue" panose="02010600040101010101" pitchFamily="2" charset="-128"/>
                </a:rPr>
                <a:t>从      </a:t>
              </a:r>
              <a:r>
                <a:rPr lang="zh-CN" altLang="en-US" sz="2400" dirty="0" smtClean="0">
                  <a:solidFill>
                    <a:schemeClr val="accent1"/>
                  </a:solidFill>
                  <a:latin typeface="黑体" panose="02010609060101010101" pitchFamily="49" charset="-122"/>
                  <a:ea typeface="黑体" panose="02010609060101010101" pitchFamily="49" charset="-122"/>
                  <a:cs typeface="taozhishuxue" panose="02010600040101010101" pitchFamily="2" charset="-128"/>
                </a:rPr>
                <a:t>  变成</a:t>
              </a:r>
              <a:r>
                <a:rPr lang="zh-CN" altLang="en-US" sz="2400" dirty="0">
                  <a:solidFill>
                    <a:schemeClr val="accent1"/>
                  </a:solidFill>
                  <a:latin typeface="黑体" panose="02010609060101010101" pitchFamily="49" charset="-122"/>
                  <a:ea typeface="黑体" panose="02010609060101010101" pitchFamily="49" charset="-122"/>
                  <a:cs typeface="taozhishuxue" panose="02010600040101010101" pitchFamily="2" charset="-128"/>
                </a:rPr>
                <a:t>最后的算式      </a:t>
              </a:r>
              <a:r>
                <a:rPr lang="zh-CN" altLang="en-US" sz="2400" dirty="0" smtClean="0">
                  <a:solidFill>
                    <a:schemeClr val="accent1"/>
                  </a:solidFill>
                  <a:latin typeface="黑体" panose="02010609060101010101" pitchFamily="49" charset="-122"/>
                  <a:ea typeface="黑体" panose="02010609060101010101" pitchFamily="49" charset="-122"/>
                  <a:cs typeface="taozhishuxue" panose="02010600040101010101" pitchFamily="2" charset="-128"/>
                </a:rPr>
                <a:t>  ，</a:t>
              </a:r>
              <a:r>
                <a:rPr lang="zh-CN" altLang="en-US" sz="2400" dirty="0">
                  <a:solidFill>
                    <a:schemeClr val="accent1"/>
                  </a:solidFill>
                  <a:latin typeface="黑体" panose="02010609060101010101" pitchFamily="49" charset="-122"/>
                  <a:ea typeface="黑体" panose="02010609060101010101" pitchFamily="49" charset="-122"/>
                  <a:cs typeface="taozhishuxue" panose="02010600040101010101" pitchFamily="2" charset="-128"/>
                </a:rPr>
                <a:t>同学们有什么发现？</a:t>
              </a:r>
            </a:p>
          </p:txBody>
        </p:sp>
        <p:grpSp>
          <p:nvGrpSpPr>
            <p:cNvPr id="62" name="组合 61"/>
            <p:cNvGrpSpPr/>
            <p:nvPr/>
          </p:nvGrpSpPr>
          <p:grpSpPr>
            <a:xfrm>
              <a:off x="1280738" y="1614048"/>
              <a:ext cx="1138195" cy="954107"/>
              <a:chOff x="2728913" y="2275391"/>
              <a:chExt cx="1138195" cy="954107"/>
            </a:xfrm>
          </p:grpSpPr>
          <p:sp>
            <p:nvSpPr>
              <p:cNvPr id="64" name="矩形 63"/>
              <p:cNvSpPr/>
              <p:nvPr/>
            </p:nvSpPr>
            <p:spPr>
              <a:xfrm>
                <a:off x="3022118" y="2490411"/>
                <a:ext cx="442967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 defTabSz="91440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buNone/>
                </a:pPr>
                <a:r>
                  <a:rPr lang="en-US" altLang="zh-CN" sz="2800" dirty="0">
                    <a:solidFill>
                      <a:srgbClr val="000000"/>
                    </a:solidFill>
                    <a:latin typeface="+mj-ea"/>
                    <a:ea typeface="+mj-ea"/>
                  </a:rPr>
                  <a:t>÷</a:t>
                </a:r>
                <a:endParaRPr lang="zh-CN" altLang="en-US" sz="2800" dirty="0">
                  <a:solidFill>
                    <a:srgbClr val="000000"/>
                  </a:solidFill>
                  <a:latin typeface="+mj-ea"/>
                  <a:ea typeface="+mj-ea"/>
                </a:endParaRPr>
              </a:p>
            </p:txBody>
          </p:sp>
          <p:sp>
            <p:nvSpPr>
              <p:cNvPr id="65" name="矩形 64"/>
              <p:cNvSpPr/>
              <p:nvPr/>
            </p:nvSpPr>
            <p:spPr>
              <a:xfrm>
                <a:off x="3323368" y="2275391"/>
                <a:ext cx="543740" cy="95410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 defTabSz="91440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buNone/>
                </a:pPr>
                <a:r>
                  <a:rPr lang="en-US" altLang="zh-CN" sz="2800" dirty="0" smtClean="0">
                    <a:solidFill>
                      <a:srgbClr val="000000"/>
                    </a:solidFill>
                    <a:latin typeface="黑体" panose="02010609060101010101" pitchFamily="49" charset="-122"/>
                    <a:ea typeface="黑体" panose="02010609060101010101" pitchFamily="49" charset="-122"/>
                  </a:rPr>
                  <a:t>5</a:t>
                </a:r>
              </a:p>
              <a:p>
                <a:pPr algn="ctr" defTabSz="91440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buNone/>
                </a:pPr>
                <a:r>
                  <a:rPr lang="en-US" altLang="zh-CN" sz="2800" dirty="0" smtClean="0">
                    <a:solidFill>
                      <a:srgbClr val="000000"/>
                    </a:solidFill>
                    <a:latin typeface="黑体" panose="02010609060101010101" pitchFamily="49" charset="-122"/>
                    <a:ea typeface="黑体" panose="02010609060101010101" pitchFamily="49" charset="-122"/>
                  </a:rPr>
                  <a:t>12</a:t>
                </a:r>
                <a:endParaRPr lang="zh-CN" altLang="en-US" sz="2800" dirty="0">
                  <a:solidFill>
                    <a:srgbClr val="000000"/>
                  </a:solidFill>
                  <a:latin typeface="黑体" panose="02010609060101010101" pitchFamily="49" charset="-122"/>
                  <a:ea typeface="黑体" panose="02010609060101010101" pitchFamily="49" charset="-122"/>
                </a:endParaRPr>
              </a:p>
            </p:txBody>
          </p:sp>
          <p:sp>
            <p:nvSpPr>
              <p:cNvPr id="66" name="Line 23"/>
              <p:cNvSpPr>
                <a:spLocks noChangeShapeType="1"/>
              </p:cNvSpPr>
              <p:nvPr/>
            </p:nvSpPr>
            <p:spPr bwMode="auto">
              <a:xfrm>
                <a:off x="3424626" y="2773926"/>
                <a:ext cx="360000" cy="0"/>
              </a:xfrm>
              <a:prstGeom prst="line">
                <a:avLst/>
              </a:prstGeom>
              <a:noFill/>
              <a:ln w="1714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28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黑体" panose="02010609060101010101" pitchFamily="49" charset="-122"/>
                  <a:ea typeface="黑体" panose="02010609060101010101" pitchFamily="49" charset="-122"/>
                </a:endParaRPr>
              </a:p>
            </p:txBody>
          </p:sp>
          <p:sp>
            <p:nvSpPr>
              <p:cNvPr id="67" name="矩形 66"/>
              <p:cNvSpPr/>
              <p:nvPr/>
            </p:nvSpPr>
            <p:spPr>
              <a:xfrm>
                <a:off x="2728913" y="2275391"/>
                <a:ext cx="364202" cy="95410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 defTabSz="91440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buNone/>
                </a:pPr>
                <a:r>
                  <a:rPr lang="en-US" altLang="zh-CN" sz="2800" dirty="0" smtClean="0">
                    <a:solidFill>
                      <a:srgbClr val="000000"/>
                    </a:solidFill>
                    <a:latin typeface="黑体" panose="02010609060101010101" pitchFamily="49" charset="-122"/>
                    <a:ea typeface="黑体" panose="02010609060101010101" pitchFamily="49" charset="-122"/>
                  </a:rPr>
                  <a:t>5</a:t>
                </a:r>
              </a:p>
              <a:p>
                <a:pPr algn="ctr" defTabSz="91440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buNone/>
                </a:pPr>
                <a:r>
                  <a:rPr lang="en-US" altLang="zh-CN" sz="2800" dirty="0" smtClean="0">
                    <a:solidFill>
                      <a:srgbClr val="000000"/>
                    </a:solidFill>
                    <a:latin typeface="黑体" panose="02010609060101010101" pitchFamily="49" charset="-122"/>
                    <a:ea typeface="黑体" panose="02010609060101010101" pitchFamily="49" charset="-122"/>
                  </a:rPr>
                  <a:t>6</a:t>
                </a:r>
                <a:endParaRPr lang="zh-CN" altLang="en-US" sz="2800" dirty="0">
                  <a:solidFill>
                    <a:srgbClr val="000000"/>
                  </a:solidFill>
                  <a:latin typeface="黑体" panose="02010609060101010101" pitchFamily="49" charset="-122"/>
                  <a:ea typeface="黑体" panose="02010609060101010101" pitchFamily="49" charset="-122"/>
                </a:endParaRPr>
              </a:p>
            </p:txBody>
          </p:sp>
          <p:sp>
            <p:nvSpPr>
              <p:cNvPr id="79" name="Line 23"/>
              <p:cNvSpPr>
                <a:spLocks noChangeShapeType="1"/>
              </p:cNvSpPr>
              <p:nvPr/>
            </p:nvSpPr>
            <p:spPr bwMode="auto">
              <a:xfrm>
                <a:off x="2759452" y="2773926"/>
                <a:ext cx="303124" cy="0"/>
              </a:xfrm>
              <a:prstGeom prst="line">
                <a:avLst/>
              </a:prstGeom>
              <a:noFill/>
              <a:ln w="1714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28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黑体" panose="02010609060101010101" pitchFamily="49" charset="-122"/>
                  <a:ea typeface="黑体" panose="02010609060101010101" pitchFamily="49" charset="-122"/>
                </a:endParaRPr>
              </a:p>
            </p:txBody>
          </p:sp>
        </p:grpSp>
        <p:grpSp>
          <p:nvGrpSpPr>
            <p:cNvPr id="84" name="组合 83"/>
            <p:cNvGrpSpPr/>
            <p:nvPr/>
          </p:nvGrpSpPr>
          <p:grpSpPr>
            <a:xfrm>
              <a:off x="4596842" y="1614048"/>
              <a:ext cx="1144545" cy="954107"/>
              <a:chOff x="2728913" y="2275391"/>
              <a:chExt cx="1144545" cy="954107"/>
            </a:xfrm>
          </p:grpSpPr>
          <p:sp>
            <p:nvSpPr>
              <p:cNvPr id="85" name="矩形 84"/>
              <p:cNvSpPr/>
              <p:nvPr/>
            </p:nvSpPr>
            <p:spPr>
              <a:xfrm>
                <a:off x="3022118" y="2490411"/>
                <a:ext cx="442967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 defTabSz="91440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buNone/>
                </a:pPr>
                <a:r>
                  <a:rPr lang="en-US" altLang="zh-CN" sz="2800" dirty="0">
                    <a:solidFill>
                      <a:srgbClr val="000000"/>
                    </a:solidFill>
                    <a:latin typeface="+mn-ea"/>
                  </a:rPr>
                  <a:t>×</a:t>
                </a:r>
                <a:endParaRPr lang="zh-CN" altLang="en-US" sz="2800" dirty="0">
                  <a:solidFill>
                    <a:srgbClr val="000000"/>
                  </a:solidFill>
                  <a:latin typeface="+mn-ea"/>
                </a:endParaRPr>
              </a:p>
            </p:txBody>
          </p:sp>
          <p:sp>
            <p:nvSpPr>
              <p:cNvPr id="86" name="矩形 85"/>
              <p:cNvSpPr/>
              <p:nvPr/>
            </p:nvSpPr>
            <p:spPr>
              <a:xfrm>
                <a:off x="3329718" y="2275391"/>
                <a:ext cx="543740" cy="95410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 defTabSz="91440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buNone/>
                </a:pPr>
                <a:r>
                  <a:rPr lang="en-US" altLang="zh-CN" sz="2800" dirty="0" smtClean="0">
                    <a:solidFill>
                      <a:srgbClr val="000000"/>
                    </a:solidFill>
                    <a:latin typeface="黑体" panose="02010609060101010101" pitchFamily="49" charset="-122"/>
                    <a:ea typeface="黑体" panose="02010609060101010101" pitchFamily="49" charset="-122"/>
                  </a:rPr>
                  <a:t>12</a:t>
                </a:r>
              </a:p>
              <a:p>
                <a:pPr algn="ctr" defTabSz="91440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buNone/>
                </a:pPr>
                <a:r>
                  <a:rPr lang="en-US" altLang="zh-CN" sz="2800" dirty="0" smtClean="0">
                    <a:solidFill>
                      <a:srgbClr val="000000"/>
                    </a:solidFill>
                    <a:latin typeface="黑体" panose="02010609060101010101" pitchFamily="49" charset="-122"/>
                    <a:ea typeface="黑体" panose="02010609060101010101" pitchFamily="49" charset="-122"/>
                  </a:rPr>
                  <a:t>5</a:t>
                </a:r>
                <a:endParaRPr lang="zh-CN" altLang="en-US" sz="2800" dirty="0">
                  <a:solidFill>
                    <a:srgbClr val="000000"/>
                  </a:solidFill>
                  <a:latin typeface="黑体" panose="02010609060101010101" pitchFamily="49" charset="-122"/>
                  <a:ea typeface="黑体" panose="02010609060101010101" pitchFamily="49" charset="-122"/>
                </a:endParaRPr>
              </a:p>
            </p:txBody>
          </p:sp>
          <p:sp>
            <p:nvSpPr>
              <p:cNvPr id="87" name="Line 23"/>
              <p:cNvSpPr>
                <a:spLocks noChangeShapeType="1"/>
              </p:cNvSpPr>
              <p:nvPr/>
            </p:nvSpPr>
            <p:spPr bwMode="auto">
              <a:xfrm>
                <a:off x="3424626" y="2773926"/>
                <a:ext cx="360000" cy="0"/>
              </a:xfrm>
              <a:prstGeom prst="line">
                <a:avLst/>
              </a:prstGeom>
              <a:noFill/>
              <a:ln w="1714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28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黑体" panose="02010609060101010101" pitchFamily="49" charset="-122"/>
                  <a:ea typeface="黑体" panose="02010609060101010101" pitchFamily="49" charset="-122"/>
                </a:endParaRPr>
              </a:p>
            </p:txBody>
          </p:sp>
          <p:sp>
            <p:nvSpPr>
              <p:cNvPr id="88" name="矩形 87"/>
              <p:cNvSpPr/>
              <p:nvPr/>
            </p:nvSpPr>
            <p:spPr>
              <a:xfrm>
                <a:off x="2728913" y="2275391"/>
                <a:ext cx="364202" cy="95410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 defTabSz="91440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buNone/>
                </a:pPr>
                <a:r>
                  <a:rPr lang="en-US" altLang="zh-CN" sz="2800" dirty="0" smtClean="0">
                    <a:solidFill>
                      <a:srgbClr val="000000"/>
                    </a:solidFill>
                    <a:latin typeface="黑体" panose="02010609060101010101" pitchFamily="49" charset="-122"/>
                    <a:ea typeface="黑体" panose="02010609060101010101" pitchFamily="49" charset="-122"/>
                  </a:rPr>
                  <a:t>5</a:t>
                </a:r>
              </a:p>
              <a:p>
                <a:pPr algn="ctr" defTabSz="91440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buNone/>
                </a:pPr>
                <a:r>
                  <a:rPr lang="en-US" altLang="zh-CN" sz="2800" dirty="0" smtClean="0">
                    <a:solidFill>
                      <a:srgbClr val="000000"/>
                    </a:solidFill>
                    <a:latin typeface="黑体" panose="02010609060101010101" pitchFamily="49" charset="-122"/>
                    <a:ea typeface="黑体" panose="02010609060101010101" pitchFamily="49" charset="-122"/>
                  </a:rPr>
                  <a:t>6</a:t>
                </a:r>
                <a:endParaRPr lang="zh-CN" altLang="en-US" sz="2800" dirty="0">
                  <a:solidFill>
                    <a:srgbClr val="000000"/>
                  </a:solidFill>
                  <a:latin typeface="黑体" panose="02010609060101010101" pitchFamily="49" charset="-122"/>
                  <a:ea typeface="黑体" panose="02010609060101010101" pitchFamily="49" charset="-122"/>
                </a:endParaRPr>
              </a:p>
            </p:txBody>
          </p:sp>
          <p:sp>
            <p:nvSpPr>
              <p:cNvPr id="89" name="Line 23"/>
              <p:cNvSpPr>
                <a:spLocks noChangeShapeType="1"/>
              </p:cNvSpPr>
              <p:nvPr/>
            </p:nvSpPr>
            <p:spPr bwMode="auto">
              <a:xfrm>
                <a:off x="2759452" y="2773926"/>
                <a:ext cx="303124" cy="0"/>
              </a:xfrm>
              <a:prstGeom prst="line">
                <a:avLst/>
              </a:prstGeom>
              <a:noFill/>
              <a:ln w="1714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28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黑体" panose="02010609060101010101" pitchFamily="49" charset="-122"/>
                  <a:ea typeface="黑体" panose="02010609060101010101" pitchFamily="49" charset="-122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901546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/>
      <p:bldP spid="46" grpId="0"/>
      <p:bldP spid="4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Text Box 10"/>
          <p:cNvSpPr txBox="1">
            <a:spLocks noChangeArrowheads="1"/>
          </p:cNvSpPr>
          <p:nvPr/>
        </p:nvSpPr>
        <p:spPr bwMode="auto">
          <a:xfrm>
            <a:off x="1423243" y="2872525"/>
            <a:ext cx="661352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dirty="0">
                <a:solidFill>
                  <a:srgbClr val="0070C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比较两道题的计算过程，你有什么发现？</a:t>
            </a:r>
          </a:p>
        </p:txBody>
      </p:sp>
      <p:sp>
        <p:nvSpPr>
          <p:cNvPr id="47" name="Text Box 11"/>
          <p:cNvSpPr txBox="1">
            <a:spLocks noChangeArrowheads="1"/>
          </p:cNvSpPr>
          <p:nvPr/>
        </p:nvSpPr>
        <p:spPr bwMode="auto">
          <a:xfrm>
            <a:off x="2906083" y="2316107"/>
            <a:ext cx="339883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dirty="0">
                <a:solidFill>
                  <a:schemeClr val="accent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答：小明走得快些。</a:t>
            </a:r>
          </a:p>
        </p:txBody>
      </p:sp>
      <p:sp>
        <p:nvSpPr>
          <p:cNvPr id="48" name="Text Box 12"/>
          <p:cNvSpPr txBox="1">
            <a:spLocks noChangeArrowheads="1"/>
          </p:cNvSpPr>
          <p:nvPr/>
        </p:nvSpPr>
        <p:spPr bwMode="auto">
          <a:xfrm>
            <a:off x="549004" y="680737"/>
            <a:ext cx="341632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dirty="0">
                <a:solidFill>
                  <a:schemeClr val="accent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小明平均每小时</a:t>
            </a:r>
            <a:r>
              <a:rPr lang="zh-CN" altLang="en-US" sz="2800" dirty="0" smtClean="0">
                <a:solidFill>
                  <a:schemeClr val="accent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走：</a:t>
            </a:r>
            <a:endParaRPr lang="zh-CN" altLang="en-US" sz="2800" dirty="0">
              <a:solidFill>
                <a:schemeClr val="accent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49" name="Text Box 13"/>
          <p:cNvSpPr txBox="1">
            <a:spLocks noChangeArrowheads="1"/>
          </p:cNvSpPr>
          <p:nvPr/>
        </p:nvSpPr>
        <p:spPr bwMode="auto">
          <a:xfrm>
            <a:off x="566466" y="1458797"/>
            <a:ext cx="341632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dirty="0">
                <a:solidFill>
                  <a:schemeClr val="accent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小红平均每小时</a:t>
            </a:r>
            <a:r>
              <a:rPr lang="zh-CN" altLang="en-US" sz="2800" dirty="0" smtClean="0">
                <a:solidFill>
                  <a:schemeClr val="accent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走：</a:t>
            </a:r>
            <a:endParaRPr lang="zh-CN" altLang="en-US" sz="2800" dirty="0">
              <a:solidFill>
                <a:schemeClr val="accent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0" name="Text Box 14"/>
          <p:cNvSpPr txBox="1">
            <a:spLocks noChangeArrowheads="1"/>
          </p:cNvSpPr>
          <p:nvPr/>
        </p:nvSpPr>
        <p:spPr bwMode="auto">
          <a:xfrm>
            <a:off x="866673" y="3851785"/>
            <a:ext cx="7531100" cy="523875"/>
          </a:xfrm>
          <a:prstGeom prst="rect">
            <a:avLst/>
          </a:prstGeom>
          <a:solidFill>
            <a:schemeClr val="bg1"/>
          </a:solidFill>
          <a:ln>
            <a:solidFill>
              <a:srgbClr val="35B1AD"/>
            </a:solidFill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zh-CN" altLang="en-US" sz="2800" dirty="0">
                <a:solidFill>
                  <a:schemeClr val="accent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除以一个不等于</a:t>
            </a:r>
            <a:r>
              <a:rPr lang="en-US" altLang="zh-CN" sz="2800" dirty="0">
                <a:solidFill>
                  <a:schemeClr val="accent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0</a:t>
            </a:r>
            <a:r>
              <a:rPr lang="zh-CN" altLang="en-US" sz="2800" dirty="0">
                <a:solidFill>
                  <a:schemeClr val="accent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的数，等于乘这个数的倒数。</a:t>
            </a:r>
          </a:p>
        </p:txBody>
      </p:sp>
      <p:grpSp>
        <p:nvGrpSpPr>
          <p:cNvPr id="89" name="组合 88"/>
          <p:cNvGrpSpPr/>
          <p:nvPr/>
        </p:nvGrpSpPr>
        <p:grpSpPr>
          <a:xfrm>
            <a:off x="3820345" y="546044"/>
            <a:ext cx="1261884" cy="830997"/>
            <a:chOff x="4340166" y="3222539"/>
            <a:chExt cx="1261884" cy="830997"/>
          </a:xfrm>
        </p:grpSpPr>
        <p:grpSp>
          <p:nvGrpSpPr>
            <p:cNvPr id="90" name="组合 89"/>
            <p:cNvGrpSpPr/>
            <p:nvPr/>
          </p:nvGrpSpPr>
          <p:grpSpPr>
            <a:xfrm>
              <a:off x="4872295" y="3222539"/>
              <a:ext cx="338554" cy="830997"/>
              <a:chOff x="1607820" y="1120140"/>
              <a:chExt cx="338554" cy="830997"/>
            </a:xfrm>
          </p:grpSpPr>
          <p:sp>
            <p:nvSpPr>
              <p:cNvPr id="92" name="文本框 91"/>
              <p:cNvSpPr txBox="1"/>
              <p:nvPr/>
            </p:nvSpPr>
            <p:spPr>
              <a:xfrm>
                <a:off x="1607820" y="1120140"/>
                <a:ext cx="338554" cy="8309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2400" dirty="0" smtClean="0">
                    <a:solidFill>
                      <a:schemeClr val="accent1"/>
                    </a:solidFill>
                    <a:latin typeface="黑体" panose="02010609060101010101" pitchFamily="49" charset="-122"/>
                    <a:ea typeface="黑体" panose="02010609060101010101" pitchFamily="49" charset="-122"/>
                    <a:cs typeface="taozhishuxue" panose="02010600040101010101" pitchFamily="2" charset="-128"/>
                  </a:rPr>
                  <a:t>2</a:t>
                </a:r>
              </a:p>
              <a:p>
                <a:r>
                  <a:rPr lang="en-US" altLang="zh-CN" sz="2400" dirty="0">
                    <a:solidFill>
                      <a:schemeClr val="accent1"/>
                    </a:solidFill>
                    <a:latin typeface="黑体" panose="02010609060101010101" pitchFamily="49" charset="-122"/>
                    <a:ea typeface="黑体" panose="02010609060101010101" pitchFamily="49" charset="-122"/>
                    <a:cs typeface="taozhishuxue" panose="02010600040101010101" pitchFamily="2" charset="-128"/>
                  </a:rPr>
                  <a:t>3</a:t>
                </a:r>
                <a:endParaRPr lang="zh-CN" altLang="en-US" sz="2400" dirty="0">
                  <a:solidFill>
                    <a:schemeClr val="accent1"/>
                  </a:solidFill>
                  <a:latin typeface="黑体" panose="02010609060101010101" pitchFamily="49" charset="-122"/>
                  <a:ea typeface="黑体" panose="02010609060101010101" pitchFamily="49" charset="-122"/>
                  <a:cs typeface="taozhishuxue" panose="02010600040101010101" pitchFamily="2" charset="-128"/>
                </a:endParaRPr>
              </a:p>
            </p:txBody>
          </p:sp>
          <p:cxnSp>
            <p:nvCxnSpPr>
              <p:cNvPr id="93" name="直接连接符 92"/>
              <p:cNvCxnSpPr/>
              <p:nvPr/>
            </p:nvCxnSpPr>
            <p:spPr>
              <a:xfrm>
                <a:off x="1630680" y="1531620"/>
                <a:ext cx="289560" cy="0"/>
              </a:xfrm>
              <a:prstGeom prst="line">
                <a:avLst/>
              </a:prstGeom>
              <a:ln w="127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91" name="文本框 90"/>
            <p:cNvSpPr txBox="1"/>
            <p:nvPr/>
          </p:nvSpPr>
          <p:spPr>
            <a:xfrm>
              <a:off x="4340166" y="3393246"/>
              <a:ext cx="126188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400" dirty="0">
                  <a:solidFill>
                    <a:schemeClr val="accent1"/>
                  </a:solidFill>
                  <a:latin typeface="黑体" panose="02010609060101010101" pitchFamily="49" charset="-122"/>
                  <a:ea typeface="黑体" panose="02010609060101010101" pitchFamily="49" charset="-122"/>
                  <a:cs typeface="taozhishuxue" panose="02010600040101010101" pitchFamily="2" charset="-128"/>
                </a:rPr>
                <a:t>2</a:t>
              </a:r>
              <a:r>
                <a:rPr lang="en-US" altLang="zh-CN" sz="2400" dirty="0" smtClean="0">
                  <a:solidFill>
                    <a:schemeClr val="accent1"/>
                  </a:solidFill>
                  <a:latin typeface="+mn-ea"/>
                  <a:cs typeface="taozhishuxue" panose="02010600040101010101" pitchFamily="2" charset="-128"/>
                </a:rPr>
                <a:t>÷</a:t>
              </a:r>
              <a:r>
                <a:rPr lang="en-US" altLang="zh-CN" sz="2400" dirty="0" smtClean="0">
                  <a:solidFill>
                    <a:schemeClr val="accent1"/>
                  </a:solidFill>
                  <a:latin typeface="黑体" panose="02010609060101010101" pitchFamily="49" charset="-122"/>
                  <a:ea typeface="黑体" panose="02010609060101010101" pitchFamily="49" charset="-122"/>
                  <a:cs typeface="taozhishuxue" panose="02010600040101010101" pitchFamily="2" charset="-128"/>
                </a:rPr>
                <a:t>  </a:t>
              </a:r>
              <a:r>
                <a:rPr lang="zh-CN" altLang="en-US" sz="2400" dirty="0" smtClean="0">
                  <a:solidFill>
                    <a:schemeClr val="accent1"/>
                  </a:solidFill>
                  <a:latin typeface="+mn-ea"/>
                  <a:cs typeface="taozhishuxue" panose="02010600040101010101" pitchFamily="2" charset="-128"/>
                </a:rPr>
                <a:t>＝</a:t>
              </a:r>
              <a:endParaRPr lang="zh-CN" altLang="en-US" sz="2400" dirty="0">
                <a:solidFill>
                  <a:schemeClr val="accent1"/>
                </a:solidFill>
                <a:latin typeface="+mn-ea"/>
                <a:cs typeface="taozhishuxue" panose="02010600040101010101" pitchFamily="2" charset="-128"/>
              </a:endParaRPr>
            </a:p>
          </p:txBody>
        </p:sp>
      </p:grpSp>
      <p:sp>
        <p:nvSpPr>
          <p:cNvPr id="99" name="文本框 98"/>
          <p:cNvSpPr txBox="1"/>
          <p:nvPr/>
        </p:nvSpPr>
        <p:spPr>
          <a:xfrm>
            <a:off x="5737673" y="710918"/>
            <a:ext cx="12618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dirty="0" smtClean="0">
                <a:solidFill>
                  <a:schemeClr val="accent1"/>
                </a:solidFill>
                <a:latin typeface="黑体" panose="02010609060101010101" pitchFamily="49" charset="-122"/>
                <a:ea typeface="黑体" panose="02010609060101010101" pitchFamily="49" charset="-122"/>
                <a:cs typeface="taozhishuxue" panose="02010600040101010101" pitchFamily="2" charset="-128"/>
              </a:rPr>
              <a:t>＝</a:t>
            </a:r>
            <a:r>
              <a:rPr lang="en-US" altLang="zh-CN" sz="2400" dirty="0" smtClean="0">
                <a:solidFill>
                  <a:schemeClr val="accent1"/>
                </a:solidFill>
                <a:latin typeface="黑体" panose="02010609060101010101" pitchFamily="49" charset="-122"/>
                <a:ea typeface="黑体" panose="02010609060101010101" pitchFamily="49" charset="-122"/>
                <a:cs typeface="taozhishuxue" panose="02010600040101010101" pitchFamily="2" charset="-128"/>
              </a:rPr>
              <a:t>3</a:t>
            </a:r>
            <a:r>
              <a:rPr lang="en-US" altLang="zh-CN" sz="2400" dirty="0" smtClean="0">
                <a:solidFill>
                  <a:schemeClr val="accent1"/>
                </a:solidFill>
                <a:latin typeface="+mn-ea"/>
                <a:cs typeface="taozhishuxue" panose="02010600040101010101" pitchFamily="2" charset="-128"/>
              </a:rPr>
              <a:t>(</a:t>
            </a:r>
            <a:r>
              <a:rPr lang="en-US" altLang="zh-CN" sz="2400" dirty="0" smtClean="0">
                <a:solidFill>
                  <a:schemeClr val="accent1"/>
                </a:solidFill>
                <a:latin typeface="黑体" panose="02010609060101010101" pitchFamily="49" charset="-122"/>
                <a:ea typeface="黑体" panose="02010609060101010101" pitchFamily="49" charset="-122"/>
                <a:cs typeface="taozhishuxue" panose="02010600040101010101" pitchFamily="2" charset="-128"/>
              </a:rPr>
              <a:t>km</a:t>
            </a:r>
            <a:r>
              <a:rPr lang="en-US" altLang="zh-CN" sz="2400" dirty="0" smtClean="0">
                <a:solidFill>
                  <a:schemeClr val="accent1"/>
                </a:solidFill>
                <a:latin typeface="+mn-ea"/>
                <a:cs typeface="taozhishuxue" panose="02010600040101010101" pitchFamily="2" charset="-128"/>
              </a:rPr>
              <a:t>)</a:t>
            </a:r>
            <a:endParaRPr lang="zh-CN" altLang="en-US" sz="2400" dirty="0">
              <a:solidFill>
                <a:schemeClr val="accent1"/>
              </a:solidFill>
              <a:latin typeface="+mn-ea"/>
              <a:cs typeface="taozhishuxue" panose="02010600040101010101" pitchFamily="2" charset="-128"/>
            </a:endParaRPr>
          </a:p>
        </p:txBody>
      </p:sp>
      <p:grpSp>
        <p:nvGrpSpPr>
          <p:cNvPr id="100" name="组合 99"/>
          <p:cNvGrpSpPr/>
          <p:nvPr/>
        </p:nvGrpSpPr>
        <p:grpSpPr>
          <a:xfrm>
            <a:off x="4906472" y="526994"/>
            <a:ext cx="1415772" cy="830997"/>
            <a:chOff x="4294446" y="3222539"/>
            <a:chExt cx="1415772" cy="830997"/>
          </a:xfrm>
        </p:grpSpPr>
        <p:grpSp>
          <p:nvGrpSpPr>
            <p:cNvPr id="101" name="组合 100"/>
            <p:cNvGrpSpPr/>
            <p:nvPr/>
          </p:nvGrpSpPr>
          <p:grpSpPr>
            <a:xfrm>
              <a:off x="4872295" y="3222539"/>
              <a:ext cx="338554" cy="830997"/>
              <a:chOff x="1607820" y="1120140"/>
              <a:chExt cx="338554" cy="830997"/>
            </a:xfrm>
          </p:grpSpPr>
          <p:sp>
            <p:nvSpPr>
              <p:cNvPr id="103" name="文本框 102"/>
              <p:cNvSpPr txBox="1"/>
              <p:nvPr/>
            </p:nvSpPr>
            <p:spPr>
              <a:xfrm>
                <a:off x="1607820" y="1120140"/>
                <a:ext cx="338554" cy="8309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2400" dirty="0" smtClean="0">
                    <a:solidFill>
                      <a:schemeClr val="accent1"/>
                    </a:solidFill>
                    <a:latin typeface="黑体" panose="02010609060101010101" pitchFamily="49" charset="-122"/>
                    <a:ea typeface="黑体" panose="02010609060101010101" pitchFamily="49" charset="-122"/>
                    <a:cs typeface="taozhishuxue" panose="02010600040101010101" pitchFamily="2" charset="-128"/>
                  </a:rPr>
                  <a:t>3</a:t>
                </a:r>
              </a:p>
              <a:p>
                <a:r>
                  <a:rPr lang="en-US" altLang="zh-CN" sz="2400" dirty="0" smtClean="0">
                    <a:solidFill>
                      <a:schemeClr val="accent1"/>
                    </a:solidFill>
                    <a:latin typeface="黑体" panose="02010609060101010101" pitchFamily="49" charset="-122"/>
                    <a:ea typeface="黑体" panose="02010609060101010101" pitchFamily="49" charset="-122"/>
                    <a:cs typeface="taozhishuxue" panose="02010600040101010101" pitchFamily="2" charset="-128"/>
                  </a:rPr>
                  <a:t>2</a:t>
                </a:r>
                <a:endParaRPr lang="zh-CN" altLang="en-US" sz="2400" dirty="0">
                  <a:solidFill>
                    <a:schemeClr val="accent1"/>
                  </a:solidFill>
                  <a:latin typeface="黑体" panose="02010609060101010101" pitchFamily="49" charset="-122"/>
                  <a:ea typeface="黑体" panose="02010609060101010101" pitchFamily="49" charset="-122"/>
                  <a:cs typeface="taozhishuxue" panose="02010600040101010101" pitchFamily="2" charset="-128"/>
                </a:endParaRPr>
              </a:p>
            </p:txBody>
          </p:sp>
          <p:cxnSp>
            <p:nvCxnSpPr>
              <p:cNvPr id="104" name="直接连接符 103"/>
              <p:cNvCxnSpPr/>
              <p:nvPr/>
            </p:nvCxnSpPr>
            <p:spPr>
              <a:xfrm>
                <a:off x="1630680" y="1531620"/>
                <a:ext cx="289560" cy="0"/>
              </a:xfrm>
              <a:prstGeom prst="line">
                <a:avLst/>
              </a:prstGeom>
              <a:ln w="127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02" name="文本框 101"/>
            <p:cNvSpPr txBox="1"/>
            <p:nvPr/>
          </p:nvSpPr>
          <p:spPr>
            <a:xfrm>
              <a:off x="4294446" y="3408486"/>
              <a:ext cx="141577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400" dirty="0">
                  <a:solidFill>
                    <a:schemeClr val="accent1"/>
                  </a:solidFill>
                  <a:latin typeface="黑体" panose="02010609060101010101" pitchFamily="49" charset="-122"/>
                  <a:ea typeface="黑体" panose="02010609060101010101" pitchFamily="49" charset="-122"/>
                  <a:cs typeface="taozhishuxue" panose="02010600040101010101" pitchFamily="2" charset="-128"/>
                </a:rPr>
                <a:t>2</a:t>
              </a:r>
              <a:r>
                <a:rPr lang="en-US" altLang="zh-CN" sz="2400" dirty="0">
                  <a:solidFill>
                    <a:schemeClr val="accent1"/>
                  </a:solidFill>
                  <a:latin typeface="+mn-ea"/>
                  <a:cs typeface="taozhishuxue" panose="02010600040101010101" pitchFamily="2" charset="-128"/>
                </a:rPr>
                <a:t>×</a:t>
              </a:r>
              <a:r>
                <a:rPr lang="en-US" altLang="zh-CN" sz="2400" dirty="0">
                  <a:solidFill>
                    <a:schemeClr val="accent1"/>
                  </a:solidFill>
                  <a:latin typeface="黑体" panose="02010609060101010101" pitchFamily="49" charset="-122"/>
                  <a:ea typeface="黑体" panose="02010609060101010101" pitchFamily="49" charset="-122"/>
                  <a:cs typeface="taozhishuxue" panose="02010600040101010101" pitchFamily="2" charset="-128"/>
                </a:rPr>
                <a:t>   </a:t>
              </a:r>
              <a:r>
                <a:rPr lang="en-US" altLang="zh-CN" sz="2400" dirty="0">
                  <a:solidFill>
                    <a:schemeClr val="accent1"/>
                  </a:solidFill>
                  <a:latin typeface="+mn-ea"/>
                  <a:cs typeface="taozhishuxue" panose="02010600040101010101" pitchFamily="2" charset="-128"/>
                </a:rPr>
                <a:t> </a:t>
              </a:r>
              <a:r>
                <a:rPr lang="en-US" altLang="zh-CN" sz="2400" dirty="0">
                  <a:solidFill>
                    <a:schemeClr val="accent1"/>
                  </a:solidFill>
                  <a:latin typeface="黑体" panose="02010609060101010101" pitchFamily="49" charset="-122"/>
                  <a:ea typeface="黑体" panose="02010609060101010101" pitchFamily="49" charset="-122"/>
                  <a:cs typeface="taozhishuxue" panose="02010600040101010101" pitchFamily="2" charset="-128"/>
                </a:rPr>
                <a:t> </a:t>
              </a:r>
              <a:endParaRPr lang="zh-CN" altLang="en-US" sz="2400" dirty="0">
                <a:solidFill>
                  <a:schemeClr val="accent1"/>
                </a:solidFill>
                <a:latin typeface="黑体" panose="02010609060101010101" pitchFamily="49" charset="-122"/>
                <a:ea typeface="黑体" panose="02010609060101010101" pitchFamily="49" charset="-122"/>
                <a:cs typeface="taozhishuxue" panose="02010600040101010101" pitchFamily="2" charset="-128"/>
              </a:endParaRPr>
            </a:p>
          </p:txBody>
        </p:sp>
      </p:grpSp>
      <p:grpSp>
        <p:nvGrpSpPr>
          <p:cNvPr id="106" name="组合 105"/>
          <p:cNvGrpSpPr/>
          <p:nvPr/>
        </p:nvGrpSpPr>
        <p:grpSpPr>
          <a:xfrm>
            <a:off x="3825254" y="1352025"/>
            <a:ext cx="1102833" cy="830997"/>
            <a:chOff x="4316035" y="3923579"/>
            <a:chExt cx="1102833" cy="830997"/>
          </a:xfrm>
        </p:grpSpPr>
        <p:grpSp>
          <p:nvGrpSpPr>
            <p:cNvPr id="107" name="组合 106"/>
            <p:cNvGrpSpPr/>
            <p:nvPr/>
          </p:nvGrpSpPr>
          <p:grpSpPr>
            <a:xfrm>
              <a:off x="4926425" y="3923579"/>
              <a:ext cx="492443" cy="830997"/>
              <a:chOff x="1562890" y="1120140"/>
              <a:chExt cx="492443" cy="830997"/>
            </a:xfrm>
          </p:grpSpPr>
          <p:sp>
            <p:nvSpPr>
              <p:cNvPr id="112" name="文本框 111"/>
              <p:cNvSpPr txBox="1"/>
              <p:nvPr/>
            </p:nvSpPr>
            <p:spPr>
              <a:xfrm>
                <a:off x="1562890" y="1120140"/>
                <a:ext cx="492443" cy="8309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altLang="zh-CN" sz="2400" dirty="0" smtClean="0">
                    <a:solidFill>
                      <a:schemeClr val="accent1"/>
                    </a:solidFill>
                    <a:latin typeface="黑体" panose="02010609060101010101" pitchFamily="49" charset="-122"/>
                    <a:ea typeface="黑体" panose="02010609060101010101" pitchFamily="49" charset="-122"/>
                    <a:cs typeface="taozhishuxue" panose="02010600040101010101" pitchFamily="2" charset="-128"/>
                  </a:rPr>
                  <a:t>5</a:t>
                </a:r>
              </a:p>
              <a:p>
                <a:pPr algn="ctr"/>
                <a:r>
                  <a:rPr lang="en-US" altLang="zh-CN" sz="2400" dirty="0" smtClean="0">
                    <a:solidFill>
                      <a:schemeClr val="accent1"/>
                    </a:solidFill>
                    <a:latin typeface="黑体" panose="02010609060101010101" pitchFamily="49" charset="-122"/>
                    <a:ea typeface="黑体" panose="02010609060101010101" pitchFamily="49" charset="-122"/>
                    <a:cs typeface="taozhishuxue" panose="02010600040101010101" pitchFamily="2" charset="-128"/>
                  </a:rPr>
                  <a:t>12</a:t>
                </a:r>
                <a:endParaRPr lang="zh-CN" altLang="en-US" sz="2400" dirty="0">
                  <a:solidFill>
                    <a:schemeClr val="accent1"/>
                  </a:solidFill>
                  <a:latin typeface="黑体" panose="02010609060101010101" pitchFamily="49" charset="-122"/>
                  <a:ea typeface="黑体" panose="02010609060101010101" pitchFamily="49" charset="-122"/>
                  <a:cs typeface="taozhishuxue" panose="02010600040101010101" pitchFamily="2" charset="-128"/>
                </a:endParaRPr>
              </a:p>
            </p:txBody>
          </p:sp>
          <p:cxnSp>
            <p:nvCxnSpPr>
              <p:cNvPr id="116" name="直接连接符 115"/>
              <p:cNvCxnSpPr/>
              <p:nvPr/>
            </p:nvCxnSpPr>
            <p:spPr>
              <a:xfrm>
                <a:off x="1630680" y="1531620"/>
                <a:ext cx="370265" cy="0"/>
              </a:xfrm>
              <a:prstGeom prst="line">
                <a:avLst/>
              </a:prstGeom>
              <a:ln w="127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08" name="文本框 107"/>
            <p:cNvSpPr txBox="1"/>
            <p:nvPr/>
          </p:nvSpPr>
          <p:spPr>
            <a:xfrm>
              <a:off x="4412555" y="4104764"/>
              <a:ext cx="66236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400" dirty="0">
                  <a:solidFill>
                    <a:srgbClr val="D4F2FC"/>
                  </a:solidFill>
                  <a:latin typeface="黑体" panose="02010609060101010101" pitchFamily="49" charset="-122"/>
                  <a:ea typeface="黑体" panose="02010609060101010101" pitchFamily="49" charset="-122"/>
                  <a:cs typeface="taozhishuxue" panose="02010600040101010101" pitchFamily="2" charset="-128"/>
                </a:rPr>
                <a:t>2</a:t>
              </a:r>
              <a:r>
                <a:rPr lang="en-US" altLang="zh-CN" sz="2400" dirty="0">
                  <a:solidFill>
                    <a:schemeClr val="accent1"/>
                  </a:solidFill>
                  <a:latin typeface="+mn-ea"/>
                  <a:cs typeface="taozhishuxue" panose="02010600040101010101" pitchFamily="2" charset="-128"/>
                </a:rPr>
                <a:t>÷</a:t>
              </a:r>
              <a:endParaRPr lang="zh-CN" altLang="en-US" sz="2400" dirty="0">
                <a:solidFill>
                  <a:schemeClr val="accent1"/>
                </a:solidFill>
                <a:latin typeface="+mn-ea"/>
                <a:cs typeface="taozhishuxue" panose="02010600040101010101" pitchFamily="2" charset="-128"/>
              </a:endParaRPr>
            </a:p>
          </p:txBody>
        </p:sp>
        <p:grpSp>
          <p:nvGrpSpPr>
            <p:cNvPr id="109" name="组合 108"/>
            <p:cNvGrpSpPr/>
            <p:nvPr/>
          </p:nvGrpSpPr>
          <p:grpSpPr>
            <a:xfrm>
              <a:off x="4316035" y="3923579"/>
              <a:ext cx="338554" cy="830997"/>
              <a:chOff x="1607820" y="1120140"/>
              <a:chExt cx="338554" cy="830997"/>
            </a:xfrm>
          </p:grpSpPr>
          <p:sp>
            <p:nvSpPr>
              <p:cNvPr id="110" name="文本框 109"/>
              <p:cNvSpPr txBox="1"/>
              <p:nvPr/>
            </p:nvSpPr>
            <p:spPr>
              <a:xfrm>
                <a:off x="1607820" y="1120140"/>
                <a:ext cx="338554" cy="8309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2400" dirty="0" smtClean="0">
                    <a:solidFill>
                      <a:schemeClr val="accent1"/>
                    </a:solidFill>
                    <a:latin typeface="黑体" panose="02010609060101010101" pitchFamily="49" charset="-122"/>
                    <a:ea typeface="黑体" panose="02010609060101010101" pitchFamily="49" charset="-122"/>
                    <a:cs typeface="taozhishuxue" panose="02010600040101010101" pitchFamily="2" charset="-128"/>
                  </a:rPr>
                  <a:t>5</a:t>
                </a:r>
              </a:p>
              <a:p>
                <a:r>
                  <a:rPr lang="en-US" altLang="zh-CN" sz="2400" dirty="0" smtClean="0">
                    <a:solidFill>
                      <a:schemeClr val="accent1"/>
                    </a:solidFill>
                    <a:latin typeface="黑体" panose="02010609060101010101" pitchFamily="49" charset="-122"/>
                    <a:ea typeface="黑体" panose="02010609060101010101" pitchFamily="49" charset="-122"/>
                    <a:cs typeface="taozhishuxue" panose="02010600040101010101" pitchFamily="2" charset="-128"/>
                  </a:rPr>
                  <a:t>6</a:t>
                </a:r>
                <a:endParaRPr lang="zh-CN" altLang="en-US" sz="2400" dirty="0">
                  <a:solidFill>
                    <a:schemeClr val="accent1"/>
                  </a:solidFill>
                  <a:latin typeface="黑体" panose="02010609060101010101" pitchFamily="49" charset="-122"/>
                  <a:ea typeface="黑体" panose="02010609060101010101" pitchFamily="49" charset="-122"/>
                  <a:cs typeface="taozhishuxue" panose="02010600040101010101" pitchFamily="2" charset="-128"/>
                </a:endParaRPr>
              </a:p>
            </p:txBody>
          </p:sp>
          <p:cxnSp>
            <p:nvCxnSpPr>
              <p:cNvPr id="111" name="直接连接符 110"/>
              <p:cNvCxnSpPr/>
              <p:nvPr/>
            </p:nvCxnSpPr>
            <p:spPr>
              <a:xfrm>
                <a:off x="1630680" y="1531620"/>
                <a:ext cx="289560" cy="0"/>
              </a:xfrm>
              <a:prstGeom prst="line">
                <a:avLst/>
              </a:prstGeom>
              <a:ln w="127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64" name="组合 163"/>
          <p:cNvGrpSpPr/>
          <p:nvPr/>
        </p:nvGrpSpPr>
        <p:grpSpPr>
          <a:xfrm>
            <a:off x="4822287" y="1356080"/>
            <a:ext cx="1723549" cy="830997"/>
            <a:chOff x="6166259" y="1825523"/>
            <a:chExt cx="1723549" cy="830997"/>
          </a:xfrm>
        </p:grpSpPr>
        <p:grpSp>
          <p:nvGrpSpPr>
            <p:cNvPr id="165" name="组合 164"/>
            <p:cNvGrpSpPr/>
            <p:nvPr/>
          </p:nvGrpSpPr>
          <p:grpSpPr>
            <a:xfrm>
              <a:off x="6166259" y="1825523"/>
              <a:ext cx="1723549" cy="830997"/>
              <a:chOff x="3891205" y="3923579"/>
              <a:chExt cx="1723549" cy="830997"/>
            </a:xfrm>
          </p:grpSpPr>
          <p:sp>
            <p:nvSpPr>
              <p:cNvPr id="168" name="文本框 167"/>
              <p:cNvSpPr txBox="1"/>
              <p:nvPr/>
            </p:nvSpPr>
            <p:spPr>
              <a:xfrm>
                <a:off x="3891205" y="4104764"/>
                <a:ext cx="1723549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CN" altLang="en-US" sz="2400" dirty="0" smtClean="0">
                    <a:solidFill>
                      <a:schemeClr val="accent1"/>
                    </a:solidFill>
                    <a:latin typeface="+mn-ea"/>
                    <a:cs typeface="taozhishuxue" panose="02010600040101010101" pitchFamily="2" charset="-128"/>
                  </a:rPr>
                  <a:t>＝</a:t>
                </a:r>
                <a:r>
                  <a:rPr lang="zh-CN" altLang="en-US" sz="2400" dirty="0" smtClean="0">
                    <a:solidFill>
                      <a:schemeClr val="accent1"/>
                    </a:solidFill>
                    <a:latin typeface="黑体" panose="02010609060101010101" pitchFamily="49" charset="-122"/>
                    <a:ea typeface="黑体" panose="02010609060101010101" pitchFamily="49" charset="-122"/>
                    <a:cs typeface="taozhishuxue" panose="02010600040101010101" pitchFamily="2" charset="-128"/>
                  </a:rPr>
                  <a:t>  </a:t>
                </a:r>
                <a:r>
                  <a:rPr lang="en-US" altLang="zh-CN" sz="2400" dirty="0" smtClean="0">
                    <a:solidFill>
                      <a:schemeClr val="accent1"/>
                    </a:solidFill>
                    <a:latin typeface="+mn-ea"/>
                    <a:cs typeface="taozhishuxue" panose="02010600040101010101" pitchFamily="2" charset="-128"/>
                  </a:rPr>
                  <a:t>×</a:t>
                </a:r>
                <a:r>
                  <a:rPr lang="en-US" altLang="zh-CN" sz="2400" dirty="0" smtClean="0">
                    <a:solidFill>
                      <a:schemeClr val="accent1"/>
                    </a:solidFill>
                    <a:latin typeface="黑体" panose="02010609060101010101" pitchFamily="49" charset="-122"/>
                    <a:ea typeface="黑体" panose="02010609060101010101" pitchFamily="49" charset="-122"/>
                    <a:cs typeface="taozhishuxue" panose="02010600040101010101" pitchFamily="2" charset="-128"/>
                  </a:rPr>
                  <a:t>    </a:t>
                </a:r>
                <a:endParaRPr lang="zh-CN" altLang="en-US" sz="2400" dirty="0">
                  <a:solidFill>
                    <a:schemeClr val="accent1"/>
                  </a:solidFill>
                  <a:latin typeface="黑体" panose="02010609060101010101" pitchFamily="49" charset="-122"/>
                  <a:ea typeface="黑体" panose="02010609060101010101" pitchFamily="49" charset="-122"/>
                  <a:cs typeface="taozhishuxue" panose="02010600040101010101" pitchFamily="2" charset="-128"/>
                </a:endParaRPr>
              </a:p>
            </p:txBody>
          </p:sp>
          <p:grpSp>
            <p:nvGrpSpPr>
              <p:cNvPr id="169" name="组合 168"/>
              <p:cNvGrpSpPr/>
              <p:nvPr/>
            </p:nvGrpSpPr>
            <p:grpSpPr>
              <a:xfrm>
                <a:off x="4316035" y="3923579"/>
                <a:ext cx="338554" cy="830997"/>
                <a:chOff x="1607820" y="1120140"/>
                <a:chExt cx="338554" cy="830997"/>
              </a:xfrm>
            </p:grpSpPr>
            <p:sp>
              <p:nvSpPr>
                <p:cNvPr id="170" name="文本框 169"/>
                <p:cNvSpPr txBox="1"/>
                <p:nvPr/>
              </p:nvSpPr>
              <p:spPr>
                <a:xfrm>
                  <a:off x="1607820" y="1120140"/>
                  <a:ext cx="338554" cy="83099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CN" sz="2400" dirty="0" smtClean="0">
                      <a:solidFill>
                        <a:schemeClr val="accent1"/>
                      </a:solidFill>
                      <a:latin typeface="黑体" panose="02010609060101010101" pitchFamily="49" charset="-122"/>
                      <a:ea typeface="黑体" panose="02010609060101010101" pitchFamily="49" charset="-122"/>
                      <a:cs typeface="taozhishuxue" panose="02010600040101010101" pitchFamily="2" charset="-128"/>
                    </a:rPr>
                    <a:t>5</a:t>
                  </a:r>
                </a:p>
                <a:p>
                  <a:r>
                    <a:rPr lang="en-US" altLang="zh-CN" sz="2400" dirty="0" smtClean="0">
                      <a:solidFill>
                        <a:schemeClr val="accent1"/>
                      </a:solidFill>
                      <a:latin typeface="黑体" panose="02010609060101010101" pitchFamily="49" charset="-122"/>
                      <a:ea typeface="黑体" panose="02010609060101010101" pitchFamily="49" charset="-122"/>
                      <a:cs typeface="taozhishuxue" panose="02010600040101010101" pitchFamily="2" charset="-128"/>
                    </a:rPr>
                    <a:t>6</a:t>
                  </a:r>
                  <a:endParaRPr lang="zh-CN" altLang="en-US" sz="2400" dirty="0">
                    <a:solidFill>
                      <a:schemeClr val="accent1"/>
                    </a:solidFill>
                    <a:latin typeface="黑体" panose="02010609060101010101" pitchFamily="49" charset="-122"/>
                    <a:ea typeface="黑体" panose="02010609060101010101" pitchFamily="49" charset="-122"/>
                    <a:cs typeface="taozhishuxue" panose="02010600040101010101" pitchFamily="2" charset="-128"/>
                  </a:endParaRPr>
                </a:p>
              </p:txBody>
            </p:sp>
            <p:cxnSp>
              <p:nvCxnSpPr>
                <p:cNvPr id="171" name="直接连接符 170"/>
                <p:cNvCxnSpPr/>
                <p:nvPr/>
              </p:nvCxnSpPr>
              <p:spPr>
                <a:xfrm>
                  <a:off x="1630680" y="1531620"/>
                  <a:ext cx="289560" cy="0"/>
                </a:xfrm>
                <a:prstGeom prst="line">
                  <a:avLst/>
                </a:prstGeom>
                <a:ln w="127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166" name="文本框 165"/>
            <p:cNvSpPr txBox="1"/>
            <p:nvPr/>
          </p:nvSpPr>
          <p:spPr>
            <a:xfrm>
              <a:off x="7108310" y="1825523"/>
              <a:ext cx="492443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CN" sz="2400" dirty="0" smtClean="0">
                  <a:solidFill>
                    <a:schemeClr val="accent1"/>
                  </a:solidFill>
                  <a:latin typeface="黑体" panose="02010609060101010101" pitchFamily="49" charset="-122"/>
                  <a:ea typeface="黑体" panose="02010609060101010101" pitchFamily="49" charset="-122"/>
                  <a:cs typeface="taozhishuxue" panose="02010600040101010101" pitchFamily="2" charset="-128"/>
                </a:rPr>
                <a:t>12</a:t>
              </a:r>
            </a:p>
            <a:p>
              <a:pPr algn="ctr"/>
              <a:r>
                <a:rPr lang="en-US" altLang="zh-CN" sz="2400" dirty="0" smtClean="0">
                  <a:solidFill>
                    <a:schemeClr val="accent1"/>
                  </a:solidFill>
                  <a:latin typeface="黑体" panose="02010609060101010101" pitchFamily="49" charset="-122"/>
                  <a:ea typeface="黑体" panose="02010609060101010101" pitchFamily="49" charset="-122"/>
                  <a:cs typeface="taozhishuxue" panose="02010600040101010101" pitchFamily="2" charset="-128"/>
                </a:rPr>
                <a:t>5</a:t>
              </a:r>
              <a:endParaRPr lang="zh-CN" altLang="en-US" sz="2400" dirty="0">
                <a:solidFill>
                  <a:schemeClr val="accent1"/>
                </a:solidFill>
                <a:latin typeface="黑体" panose="02010609060101010101" pitchFamily="49" charset="-122"/>
                <a:ea typeface="黑体" panose="02010609060101010101" pitchFamily="49" charset="-122"/>
                <a:cs typeface="taozhishuxue" panose="02010600040101010101" pitchFamily="2" charset="-128"/>
              </a:endParaRPr>
            </a:p>
          </p:txBody>
        </p:sp>
        <p:cxnSp>
          <p:nvCxnSpPr>
            <p:cNvPr id="167" name="直接连接符 166"/>
            <p:cNvCxnSpPr/>
            <p:nvPr/>
          </p:nvCxnSpPr>
          <p:spPr>
            <a:xfrm>
              <a:off x="7190738" y="2237003"/>
              <a:ext cx="337787" cy="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2" name="文本框 171"/>
          <p:cNvSpPr txBox="1"/>
          <p:nvPr/>
        </p:nvSpPr>
        <p:spPr>
          <a:xfrm>
            <a:off x="6137782" y="1520327"/>
            <a:ext cx="17235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dirty="0" smtClean="0">
                <a:solidFill>
                  <a:schemeClr val="accent1"/>
                </a:solidFill>
                <a:latin typeface="+mn-ea"/>
                <a:cs typeface="taozhishuxue" panose="02010600040101010101" pitchFamily="2" charset="-128"/>
              </a:rPr>
              <a:t>＝</a:t>
            </a:r>
            <a:r>
              <a:rPr lang="en-US" altLang="zh-CN" sz="2400" dirty="0" smtClean="0">
                <a:solidFill>
                  <a:schemeClr val="accent1"/>
                </a:solidFill>
                <a:latin typeface="黑体" panose="02010609060101010101" pitchFamily="49" charset="-122"/>
                <a:ea typeface="黑体" panose="02010609060101010101" pitchFamily="49" charset="-122"/>
                <a:cs typeface="taozhishuxue" panose="02010600040101010101" pitchFamily="2" charset="-128"/>
              </a:rPr>
              <a:t>2</a:t>
            </a:r>
            <a:r>
              <a:rPr lang="en-US" altLang="zh-CN" sz="2400" dirty="0" smtClean="0">
                <a:solidFill>
                  <a:schemeClr val="accent1"/>
                </a:solidFill>
                <a:latin typeface="+mn-ea"/>
                <a:cs typeface="taozhishuxue" panose="02010600040101010101" pitchFamily="2" charset="-128"/>
              </a:rPr>
              <a:t>(</a:t>
            </a:r>
            <a:r>
              <a:rPr lang="en-US" altLang="zh-CN" sz="2400" dirty="0" smtClean="0">
                <a:solidFill>
                  <a:schemeClr val="accent1"/>
                </a:solidFill>
                <a:latin typeface="黑体" panose="02010609060101010101" pitchFamily="49" charset="-122"/>
                <a:ea typeface="黑体" panose="02010609060101010101" pitchFamily="49" charset="-122"/>
                <a:cs typeface="taozhishuxue" panose="02010600040101010101" pitchFamily="2" charset="-128"/>
              </a:rPr>
              <a:t>km</a:t>
            </a:r>
            <a:r>
              <a:rPr lang="en-US" altLang="zh-CN" sz="2400" dirty="0" smtClean="0">
                <a:solidFill>
                  <a:schemeClr val="accent1"/>
                </a:solidFill>
                <a:latin typeface="+mn-ea"/>
                <a:cs typeface="taozhishuxue" panose="02010600040101010101" pitchFamily="2" charset="-128"/>
              </a:rPr>
              <a:t>)</a:t>
            </a:r>
            <a:r>
              <a:rPr lang="en-US" altLang="zh-CN" sz="2400" dirty="0" smtClean="0">
                <a:solidFill>
                  <a:schemeClr val="accent1"/>
                </a:solidFill>
                <a:latin typeface="黑体" panose="02010609060101010101" pitchFamily="49" charset="-122"/>
                <a:ea typeface="黑体" panose="02010609060101010101" pitchFamily="49" charset="-122"/>
                <a:cs typeface="taozhishuxue" panose="02010600040101010101" pitchFamily="2" charset="-128"/>
              </a:rPr>
              <a:t>   </a:t>
            </a:r>
            <a:endParaRPr lang="zh-CN" altLang="en-US" sz="2400" dirty="0">
              <a:solidFill>
                <a:schemeClr val="accent1"/>
              </a:solidFill>
              <a:latin typeface="黑体" panose="02010609060101010101" pitchFamily="49" charset="-122"/>
              <a:ea typeface="黑体" panose="02010609060101010101" pitchFamily="49" charset="-122"/>
              <a:cs typeface="taozhishuxue" panose="02010600040101010101" pitchFamily="2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215171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/>
      <p:bldP spid="47" grpId="0"/>
      <p:bldP spid="5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Text Box 13"/>
          <p:cNvSpPr txBox="1">
            <a:spLocks noChangeArrowheads="1"/>
          </p:cNvSpPr>
          <p:nvPr/>
        </p:nvSpPr>
        <p:spPr bwMode="auto">
          <a:xfrm>
            <a:off x="3335181" y="2965951"/>
            <a:ext cx="987425" cy="630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en-US" altLang="zh-CN" sz="3500" dirty="0" smtClean="0">
                <a:solidFill>
                  <a:schemeClr val="accent1"/>
                </a:solidFill>
                <a:latin typeface="+mn-ea"/>
                <a:ea typeface="+mn-ea"/>
              </a:rPr>
              <a:t>(</a:t>
            </a:r>
            <a:r>
              <a:rPr kumimoji="1" lang="zh-CN" altLang="en-US" sz="3500" dirty="0" smtClean="0">
                <a:solidFill>
                  <a:schemeClr val="accent1"/>
                </a:solidFill>
                <a:latin typeface="+mn-ea"/>
                <a:ea typeface="+mn-ea"/>
              </a:rPr>
              <a:t>  </a:t>
            </a:r>
            <a:r>
              <a:rPr kumimoji="1" lang="en-US" altLang="zh-CN" sz="3500" dirty="0" smtClean="0">
                <a:solidFill>
                  <a:schemeClr val="accent1"/>
                </a:solidFill>
                <a:latin typeface="+mn-ea"/>
                <a:ea typeface="+mn-ea"/>
              </a:rPr>
              <a:t>)</a:t>
            </a:r>
            <a:r>
              <a:rPr kumimoji="1" lang="zh-CN" altLang="en-US" sz="3500" dirty="0" smtClean="0">
                <a:solidFill>
                  <a:schemeClr val="accent1"/>
                </a:solidFill>
                <a:latin typeface="+mn-ea"/>
                <a:ea typeface="+mn-ea"/>
              </a:rPr>
              <a:t>   </a:t>
            </a:r>
            <a:endParaRPr kumimoji="1" lang="zh-CN" altLang="en-US" sz="3500" dirty="0">
              <a:solidFill>
                <a:schemeClr val="accent1"/>
              </a:solidFill>
              <a:latin typeface="+mn-ea"/>
              <a:ea typeface="+mn-ea"/>
            </a:endParaRPr>
          </a:p>
        </p:txBody>
      </p:sp>
      <p:sp>
        <p:nvSpPr>
          <p:cNvPr id="180" name="Text Box 13"/>
          <p:cNvSpPr txBox="1">
            <a:spLocks noChangeArrowheads="1"/>
          </p:cNvSpPr>
          <p:nvPr/>
        </p:nvSpPr>
        <p:spPr bwMode="auto">
          <a:xfrm>
            <a:off x="3335181" y="3461251"/>
            <a:ext cx="1158875" cy="630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en-US" altLang="zh-CN" sz="3500" dirty="0" smtClean="0">
                <a:solidFill>
                  <a:schemeClr val="accent1"/>
                </a:solidFill>
                <a:latin typeface="+mn-ea"/>
                <a:ea typeface="+mn-ea"/>
              </a:rPr>
              <a:t>(</a:t>
            </a:r>
            <a:r>
              <a:rPr kumimoji="1" lang="zh-CN" altLang="en-US" sz="3500" dirty="0" smtClean="0">
                <a:solidFill>
                  <a:schemeClr val="accent1"/>
                </a:solidFill>
                <a:latin typeface="+mn-ea"/>
                <a:ea typeface="+mn-ea"/>
              </a:rPr>
              <a:t>  </a:t>
            </a:r>
            <a:r>
              <a:rPr kumimoji="1" lang="en-US" altLang="zh-CN" sz="3500" dirty="0" smtClean="0">
                <a:solidFill>
                  <a:schemeClr val="accent1"/>
                </a:solidFill>
                <a:latin typeface="+mn-ea"/>
                <a:ea typeface="+mn-ea"/>
              </a:rPr>
              <a:t>)</a:t>
            </a:r>
            <a:r>
              <a:rPr kumimoji="1" lang="zh-CN" altLang="en-US" sz="3500" dirty="0" smtClean="0">
                <a:solidFill>
                  <a:schemeClr val="accent1"/>
                </a:solidFill>
                <a:latin typeface="+mn-ea"/>
                <a:ea typeface="+mn-ea"/>
              </a:rPr>
              <a:t>   </a:t>
            </a:r>
            <a:endParaRPr kumimoji="1" lang="zh-CN" altLang="en-US" sz="3500" dirty="0">
              <a:solidFill>
                <a:schemeClr val="accent1"/>
              </a:solidFill>
              <a:latin typeface="+mn-ea"/>
              <a:ea typeface="+mn-ea"/>
            </a:endParaRPr>
          </a:p>
        </p:txBody>
      </p:sp>
      <p:sp>
        <p:nvSpPr>
          <p:cNvPr id="122" name="Text Box 13"/>
          <p:cNvSpPr txBox="1">
            <a:spLocks noChangeArrowheads="1"/>
          </p:cNvSpPr>
          <p:nvPr/>
        </p:nvSpPr>
        <p:spPr bwMode="auto">
          <a:xfrm>
            <a:off x="5954713" y="1714207"/>
            <a:ext cx="1360488" cy="630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en-US" altLang="zh-CN" sz="3500" dirty="0" smtClean="0">
                <a:solidFill>
                  <a:schemeClr val="accent1"/>
                </a:solidFill>
                <a:latin typeface="+mn-ea"/>
                <a:ea typeface="+mn-ea"/>
              </a:rPr>
              <a:t>(</a:t>
            </a:r>
            <a:r>
              <a:rPr kumimoji="1" lang="zh-CN" altLang="en-US" sz="3500" dirty="0" smtClean="0">
                <a:solidFill>
                  <a:schemeClr val="accent1"/>
                </a:solidFill>
                <a:latin typeface="+mn-ea"/>
                <a:ea typeface="+mn-ea"/>
              </a:rPr>
              <a:t>   </a:t>
            </a:r>
            <a:r>
              <a:rPr kumimoji="1" lang="en-US" altLang="zh-CN" sz="3500" dirty="0" smtClean="0">
                <a:solidFill>
                  <a:schemeClr val="accent1"/>
                </a:solidFill>
                <a:latin typeface="+mn-ea"/>
                <a:ea typeface="+mn-ea"/>
              </a:rPr>
              <a:t>)</a:t>
            </a:r>
            <a:r>
              <a:rPr kumimoji="1" lang="zh-CN" altLang="en-US" sz="3500" dirty="0" smtClean="0">
                <a:solidFill>
                  <a:schemeClr val="accent1"/>
                </a:solidFill>
                <a:latin typeface="+mn-ea"/>
                <a:ea typeface="+mn-ea"/>
              </a:rPr>
              <a:t>   </a:t>
            </a:r>
            <a:endParaRPr kumimoji="1" lang="zh-CN" altLang="en-US" sz="3500" dirty="0">
              <a:solidFill>
                <a:schemeClr val="accent1"/>
              </a:solidFill>
              <a:latin typeface="+mn-ea"/>
              <a:ea typeface="+mn-ea"/>
            </a:endParaRPr>
          </a:p>
        </p:txBody>
      </p:sp>
      <p:sp>
        <p:nvSpPr>
          <p:cNvPr id="121" name="Text Box 13"/>
          <p:cNvSpPr txBox="1">
            <a:spLocks noChangeArrowheads="1"/>
          </p:cNvSpPr>
          <p:nvPr/>
        </p:nvSpPr>
        <p:spPr bwMode="auto">
          <a:xfrm>
            <a:off x="4529138" y="1958682"/>
            <a:ext cx="1985963" cy="630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en-US" altLang="zh-CN" sz="3500" dirty="0" smtClean="0">
                <a:solidFill>
                  <a:schemeClr val="accent1"/>
                </a:solidFill>
                <a:latin typeface="+mn-ea"/>
                <a:ea typeface="+mn-ea"/>
              </a:rPr>
              <a:t>(</a:t>
            </a:r>
            <a:r>
              <a:rPr kumimoji="1" lang="zh-CN" altLang="en-US" sz="3500" dirty="0" smtClean="0">
                <a:solidFill>
                  <a:schemeClr val="accent1"/>
                </a:solidFill>
                <a:latin typeface="+mn-ea"/>
                <a:ea typeface="+mn-ea"/>
              </a:rPr>
              <a:t>  </a:t>
            </a:r>
            <a:r>
              <a:rPr kumimoji="1" lang="en-US" altLang="zh-CN" sz="3500" dirty="0" smtClean="0">
                <a:solidFill>
                  <a:schemeClr val="accent1"/>
                </a:solidFill>
                <a:latin typeface="+mn-ea"/>
                <a:ea typeface="+mn-ea"/>
              </a:rPr>
              <a:t>)</a:t>
            </a:r>
            <a:r>
              <a:rPr kumimoji="1" lang="zh-CN" altLang="en-US" sz="3500" dirty="0" smtClean="0">
                <a:solidFill>
                  <a:schemeClr val="accent1"/>
                </a:solidFill>
                <a:latin typeface="+mn-ea"/>
                <a:ea typeface="+mn-ea"/>
              </a:rPr>
              <a:t>   </a:t>
            </a:r>
            <a:endParaRPr kumimoji="1" lang="zh-CN" altLang="en-US" sz="3500" dirty="0">
              <a:solidFill>
                <a:schemeClr val="accent1"/>
              </a:solidFill>
              <a:latin typeface="+mn-ea"/>
              <a:ea typeface="+mn-ea"/>
            </a:endParaRPr>
          </a:p>
        </p:txBody>
      </p:sp>
      <p:sp>
        <p:nvSpPr>
          <p:cNvPr id="61" name="Text Box 13"/>
          <p:cNvSpPr txBox="1">
            <a:spLocks noChangeArrowheads="1"/>
          </p:cNvSpPr>
          <p:nvPr/>
        </p:nvSpPr>
        <p:spPr bwMode="auto">
          <a:xfrm>
            <a:off x="4529138" y="1463382"/>
            <a:ext cx="1579563" cy="630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en-US" altLang="zh-CN" sz="3500" dirty="0" smtClean="0">
                <a:solidFill>
                  <a:schemeClr val="accent1"/>
                </a:solidFill>
                <a:latin typeface="+mn-ea"/>
                <a:ea typeface="+mn-ea"/>
              </a:rPr>
              <a:t>(</a:t>
            </a:r>
            <a:r>
              <a:rPr kumimoji="1" lang="zh-CN" altLang="en-US" sz="3500" dirty="0" smtClean="0">
                <a:solidFill>
                  <a:schemeClr val="accent1"/>
                </a:solidFill>
                <a:latin typeface="+mn-ea"/>
                <a:ea typeface="+mn-ea"/>
              </a:rPr>
              <a:t>  </a:t>
            </a:r>
            <a:r>
              <a:rPr kumimoji="1" lang="en-US" altLang="zh-CN" sz="3500" dirty="0" smtClean="0">
                <a:solidFill>
                  <a:schemeClr val="accent1"/>
                </a:solidFill>
                <a:latin typeface="+mn-ea"/>
                <a:ea typeface="+mn-ea"/>
              </a:rPr>
              <a:t>)</a:t>
            </a:r>
            <a:r>
              <a:rPr kumimoji="1" lang="zh-CN" altLang="en-US" sz="3500" dirty="0" smtClean="0">
                <a:solidFill>
                  <a:schemeClr val="accent1"/>
                </a:solidFill>
                <a:latin typeface="+mn-ea"/>
                <a:ea typeface="+mn-ea"/>
              </a:rPr>
              <a:t>   </a:t>
            </a:r>
            <a:endParaRPr kumimoji="1" lang="zh-CN" altLang="en-US" sz="3500" dirty="0">
              <a:solidFill>
                <a:schemeClr val="accent1"/>
              </a:solidFill>
              <a:latin typeface="+mn-ea"/>
              <a:ea typeface="+mn-ea"/>
            </a:endParaRPr>
          </a:p>
        </p:txBody>
      </p:sp>
      <p:grpSp>
        <p:nvGrpSpPr>
          <p:cNvPr id="53" name="组合 52"/>
          <p:cNvGrpSpPr/>
          <p:nvPr/>
        </p:nvGrpSpPr>
        <p:grpSpPr>
          <a:xfrm>
            <a:off x="485775" y="506430"/>
            <a:ext cx="1247775" cy="503221"/>
            <a:chOff x="2381250" y="-598470"/>
            <a:chExt cx="1247775" cy="503221"/>
          </a:xfrm>
        </p:grpSpPr>
        <p:sp>
          <p:nvSpPr>
            <p:cNvPr id="146" name="圆角矩形 145"/>
            <p:cNvSpPr/>
            <p:nvPr/>
          </p:nvSpPr>
          <p:spPr bwMode="auto">
            <a:xfrm>
              <a:off x="2381250" y="-580576"/>
              <a:ext cx="1247775" cy="485327"/>
            </a:xfrm>
            <a:prstGeom prst="roundRect">
              <a:avLst>
                <a:gd name="adj" fmla="val 16667"/>
              </a:avLst>
            </a:prstGeom>
            <a:solidFill>
              <a:srgbClr val="35B1AD"/>
            </a:solidFill>
            <a:ln>
              <a:noFill/>
              <a:headEnd type="none" w="med" len="med"/>
              <a:tailEnd type="none" w="med" len="med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/>
            <a:lstStyle/>
            <a:p>
              <a:pPr eaLnBrk="1" hangingPunct="1">
                <a:buFont typeface="Arial" panose="020B0604020202020204" pitchFamily="34" charset="0"/>
                <a:buNone/>
                <a:defRPr/>
              </a:pPr>
              <a:endParaRPr lang="zh-CN" altLang="en-US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48" name="矩形 147"/>
            <p:cNvSpPr/>
            <p:nvPr/>
          </p:nvSpPr>
          <p:spPr>
            <a:xfrm>
              <a:off x="2492927" y="-598470"/>
              <a:ext cx="1107996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en-US" sz="2400" dirty="0" smtClean="0">
                  <a:solidFill>
                    <a:schemeClr val="bg1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做一做</a:t>
              </a:r>
              <a:endParaRPr lang="zh-CN" altLang="en-US" sz="2400" dirty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endParaRPr>
            </a:p>
          </p:txBody>
        </p:sp>
      </p:grpSp>
      <p:sp>
        <p:nvSpPr>
          <p:cNvPr id="48" name="Text Box 49"/>
          <p:cNvSpPr txBox="1">
            <a:spLocks noChangeArrowheads="1"/>
          </p:cNvSpPr>
          <p:nvPr/>
        </p:nvSpPr>
        <p:spPr bwMode="auto">
          <a:xfrm>
            <a:off x="1824382" y="459619"/>
            <a:ext cx="309562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en-US" altLang="zh-CN" sz="2400" dirty="0">
                <a:solidFill>
                  <a:schemeClr val="accent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1.</a:t>
            </a:r>
            <a:r>
              <a:rPr kumimoji="1" lang="zh-CN" altLang="en-US" sz="2400" dirty="0">
                <a:solidFill>
                  <a:schemeClr val="accent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计算下面各题</a:t>
            </a:r>
            <a:r>
              <a:rPr kumimoji="1" lang="zh-CN" altLang="en-US" sz="2800" dirty="0">
                <a:solidFill>
                  <a:schemeClr val="accent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。</a:t>
            </a:r>
          </a:p>
        </p:txBody>
      </p:sp>
      <p:sp>
        <p:nvSpPr>
          <p:cNvPr id="50" name="Text Box 3"/>
          <p:cNvSpPr txBox="1">
            <a:spLocks noChangeArrowheads="1"/>
          </p:cNvSpPr>
          <p:nvPr/>
        </p:nvSpPr>
        <p:spPr bwMode="auto">
          <a:xfrm>
            <a:off x="1879600" y="1707857"/>
            <a:ext cx="65087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600" dirty="0">
                <a:solidFill>
                  <a:schemeClr val="accent1"/>
                </a:solidFill>
                <a:latin typeface="+mn-ea"/>
                <a:ea typeface="+mn-ea"/>
              </a:rPr>
              <a:t>÷</a:t>
            </a:r>
          </a:p>
        </p:txBody>
      </p:sp>
      <p:sp>
        <p:nvSpPr>
          <p:cNvPr id="51" name="Rectangle 4"/>
          <p:cNvSpPr>
            <a:spLocks noChangeArrowheads="1"/>
          </p:cNvSpPr>
          <p:nvPr/>
        </p:nvSpPr>
        <p:spPr bwMode="auto">
          <a:xfrm>
            <a:off x="1374775" y="1707857"/>
            <a:ext cx="636588" cy="630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500" dirty="0">
                <a:solidFill>
                  <a:schemeClr val="accent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24</a:t>
            </a:r>
          </a:p>
        </p:txBody>
      </p:sp>
      <p:sp>
        <p:nvSpPr>
          <p:cNvPr id="52" name="Rectangle 5"/>
          <p:cNvSpPr>
            <a:spLocks noChangeArrowheads="1"/>
          </p:cNvSpPr>
          <p:nvPr/>
        </p:nvSpPr>
        <p:spPr bwMode="auto">
          <a:xfrm>
            <a:off x="2868613" y="1707857"/>
            <a:ext cx="630238" cy="62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500" dirty="0">
                <a:solidFill>
                  <a:schemeClr val="accent1"/>
                </a:solidFill>
                <a:latin typeface="+mn-ea"/>
                <a:ea typeface="+mn-ea"/>
              </a:rPr>
              <a:t>＝</a:t>
            </a:r>
          </a:p>
        </p:txBody>
      </p:sp>
      <p:sp>
        <p:nvSpPr>
          <p:cNvPr id="63" name="AutoShape 7"/>
          <p:cNvSpPr>
            <a:spLocks noChangeAspect="1" noChangeArrowheads="1" noTextEdit="1"/>
          </p:cNvSpPr>
          <p:nvPr/>
        </p:nvSpPr>
        <p:spPr bwMode="auto">
          <a:xfrm>
            <a:off x="2311400" y="1276057"/>
            <a:ext cx="755462" cy="143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64" name="Line 8"/>
          <p:cNvSpPr>
            <a:spLocks noChangeShapeType="1"/>
          </p:cNvSpPr>
          <p:nvPr/>
        </p:nvSpPr>
        <p:spPr bwMode="auto">
          <a:xfrm>
            <a:off x="2453453" y="2049170"/>
            <a:ext cx="456290" cy="0"/>
          </a:xfrm>
          <a:prstGeom prst="line">
            <a:avLst/>
          </a:prstGeom>
          <a:noFill/>
          <a:ln w="238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65" name="Rectangle 9"/>
          <p:cNvSpPr>
            <a:spLocks noChangeArrowheads="1"/>
          </p:cNvSpPr>
          <p:nvPr/>
        </p:nvSpPr>
        <p:spPr bwMode="auto">
          <a:xfrm>
            <a:off x="2380274" y="1990432"/>
            <a:ext cx="447681" cy="538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en-US" altLang="zh-CN" sz="35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9</a:t>
            </a:r>
            <a:endParaRPr kumimoji="1" lang="en-US" altLang="zh-CN" sz="35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66" name="Rectangle 10"/>
          <p:cNvSpPr>
            <a:spLocks noChangeArrowheads="1"/>
          </p:cNvSpPr>
          <p:nvPr/>
        </p:nvSpPr>
        <p:spPr bwMode="auto">
          <a:xfrm>
            <a:off x="2378122" y="1517357"/>
            <a:ext cx="447681" cy="538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en-US" altLang="zh-CN" sz="35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8</a:t>
            </a:r>
            <a:endParaRPr kumimoji="1" lang="en-US" altLang="zh-CN" sz="35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19" name="Rectangle 9"/>
          <p:cNvSpPr>
            <a:spLocks noChangeArrowheads="1"/>
          </p:cNvSpPr>
          <p:nvPr/>
        </p:nvSpPr>
        <p:spPr bwMode="auto">
          <a:xfrm>
            <a:off x="4741361" y="1990432"/>
            <a:ext cx="447681" cy="538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en-US" altLang="zh-CN" sz="35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  <a:r>
              <a:rPr kumimoji="1" lang="en-US" altLang="zh-CN" sz="3500" dirty="0" smtClean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8</a:t>
            </a:r>
            <a:endParaRPr kumimoji="1" lang="en-US" altLang="zh-CN" sz="35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20" name="Rectangle 10"/>
          <p:cNvSpPr>
            <a:spLocks noChangeArrowheads="1"/>
          </p:cNvSpPr>
          <p:nvPr/>
        </p:nvSpPr>
        <p:spPr bwMode="auto">
          <a:xfrm>
            <a:off x="4739209" y="1517357"/>
            <a:ext cx="447681" cy="538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en-US" altLang="zh-CN" sz="35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  <a:r>
              <a:rPr kumimoji="1" lang="en-US" altLang="zh-CN" sz="3500" dirty="0" smtClean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9</a:t>
            </a:r>
            <a:endParaRPr kumimoji="1" lang="en-US" altLang="zh-CN" sz="35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24" name="Rectangle 10"/>
          <p:cNvSpPr>
            <a:spLocks noChangeArrowheads="1"/>
          </p:cNvSpPr>
          <p:nvPr/>
        </p:nvSpPr>
        <p:spPr bwMode="auto">
          <a:xfrm>
            <a:off x="6174801" y="1752307"/>
            <a:ext cx="673674" cy="538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en-US" altLang="zh-CN" sz="35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  <a:r>
              <a:rPr kumimoji="1" lang="en-US" altLang="zh-CN" sz="3500" dirty="0" smtClean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27</a:t>
            </a:r>
            <a:endParaRPr kumimoji="1" lang="en-US" altLang="zh-CN" sz="35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60" name="Line 12"/>
          <p:cNvSpPr>
            <a:spLocks noChangeShapeType="1"/>
          </p:cNvSpPr>
          <p:nvPr/>
        </p:nvSpPr>
        <p:spPr bwMode="auto">
          <a:xfrm>
            <a:off x="4619626" y="2068220"/>
            <a:ext cx="936625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6" name="Rectangle 15"/>
          <p:cNvSpPr>
            <a:spLocks noChangeArrowheads="1"/>
          </p:cNvSpPr>
          <p:nvPr/>
        </p:nvSpPr>
        <p:spPr bwMode="auto">
          <a:xfrm>
            <a:off x="5538788" y="1707857"/>
            <a:ext cx="630238" cy="62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500" dirty="0">
                <a:solidFill>
                  <a:schemeClr val="accent1"/>
                </a:solidFill>
                <a:latin typeface="+mn-ea"/>
                <a:ea typeface="+mn-ea"/>
              </a:rPr>
              <a:t>＝</a:t>
            </a:r>
          </a:p>
        </p:txBody>
      </p:sp>
      <p:sp useBgFill="1">
        <p:nvSpPr>
          <p:cNvPr id="57" name="Oval 16"/>
          <p:cNvSpPr>
            <a:spLocks noChangeArrowheads="1"/>
          </p:cNvSpPr>
          <p:nvPr/>
        </p:nvSpPr>
        <p:spPr bwMode="auto">
          <a:xfrm>
            <a:off x="3929063" y="1742782"/>
            <a:ext cx="596900" cy="579438"/>
          </a:xfrm>
          <a:prstGeom prst="ellipse">
            <a:avLst/>
          </a:prstGeom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8" name="Rectangle 17"/>
          <p:cNvSpPr>
            <a:spLocks noChangeArrowheads="1"/>
          </p:cNvSpPr>
          <p:nvPr/>
        </p:nvSpPr>
        <p:spPr bwMode="auto">
          <a:xfrm>
            <a:off x="3354388" y="1707857"/>
            <a:ext cx="636588" cy="630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500" dirty="0">
                <a:solidFill>
                  <a:schemeClr val="accent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24</a:t>
            </a:r>
          </a:p>
        </p:txBody>
      </p:sp>
      <p:sp>
        <p:nvSpPr>
          <p:cNvPr id="101" name="Line 47"/>
          <p:cNvSpPr>
            <a:spLocks noChangeShapeType="1"/>
          </p:cNvSpPr>
          <p:nvPr/>
        </p:nvSpPr>
        <p:spPr bwMode="auto">
          <a:xfrm>
            <a:off x="3446145" y="1914232"/>
            <a:ext cx="431800" cy="2794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02" name="Line 48"/>
          <p:cNvSpPr>
            <a:spLocks noChangeShapeType="1"/>
          </p:cNvSpPr>
          <p:nvPr/>
        </p:nvSpPr>
        <p:spPr bwMode="auto">
          <a:xfrm>
            <a:off x="4868227" y="2140610"/>
            <a:ext cx="431800" cy="2794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03" name="Text Box 49"/>
          <p:cNvSpPr txBox="1">
            <a:spLocks noChangeArrowheads="1"/>
          </p:cNvSpPr>
          <p:nvPr/>
        </p:nvSpPr>
        <p:spPr bwMode="auto">
          <a:xfrm>
            <a:off x="3498532" y="1407820"/>
            <a:ext cx="36580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dirty="0">
                <a:solidFill>
                  <a:schemeClr val="accent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</a:p>
        </p:txBody>
      </p:sp>
      <p:sp>
        <p:nvSpPr>
          <p:cNvPr id="104" name="Text Box 50"/>
          <p:cNvSpPr txBox="1">
            <a:spLocks noChangeArrowheads="1"/>
          </p:cNvSpPr>
          <p:nvPr/>
        </p:nvSpPr>
        <p:spPr bwMode="auto">
          <a:xfrm>
            <a:off x="4911407" y="2373972"/>
            <a:ext cx="36580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dirty="0">
                <a:solidFill>
                  <a:schemeClr val="accent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</a:p>
        </p:txBody>
      </p:sp>
      <p:sp>
        <p:nvSpPr>
          <p:cNvPr id="108" name="Rectangle 51"/>
          <p:cNvSpPr>
            <a:spLocks noChangeArrowheads="1"/>
          </p:cNvSpPr>
          <p:nvPr/>
        </p:nvSpPr>
        <p:spPr bwMode="auto">
          <a:xfrm>
            <a:off x="3916362" y="1691982"/>
            <a:ext cx="642938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600" dirty="0">
                <a:solidFill>
                  <a:schemeClr val="accent1"/>
                </a:solidFill>
                <a:latin typeface="+mn-ea"/>
                <a:ea typeface="+mn-ea"/>
              </a:rPr>
              <a:t>×</a:t>
            </a:r>
          </a:p>
        </p:txBody>
      </p:sp>
      <p:sp>
        <p:nvSpPr>
          <p:cNvPr id="126" name="Text Box 3"/>
          <p:cNvSpPr txBox="1">
            <a:spLocks noChangeArrowheads="1"/>
          </p:cNvSpPr>
          <p:nvPr/>
        </p:nvSpPr>
        <p:spPr bwMode="auto">
          <a:xfrm>
            <a:off x="1879602" y="3219157"/>
            <a:ext cx="65087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600" dirty="0">
                <a:solidFill>
                  <a:schemeClr val="accent1"/>
                </a:solidFill>
                <a:latin typeface="+mn-ea"/>
                <a:ea typeface="+mn-ea"/>
              </a:rPr>
              <a:t>÷</a:t>
            </a:r>
          </a:p>
        </p:txBody>
      </p:sp>
      <p:sp>
        <p:nvSpPr>
          <p:cNvPr id="128" name="Rectangle 5"/>
          <p:cNvSpPr>
            <a:spLocks noChangeArrowheads="1"/>
          </p:cNvSpPr>
          <p:nvPr/>
        </p:nvSpPr>
        <p:spPr bwMode="auto">
          <a:xfrm>
            <a:off x="2868614" y="3219157"/>
            <a:ext cx="630238" cy="62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500" dirty="0">
                <a:solidFill>
                  <a:schemeClr val="accent1"/>
                </a:solidFill>
                <a:latin typeface="+mn-ea"/>
                <a:ea typeface="+mn-ea"/>
              </a:rPr>
              <a:t>＝</a:t>
            </a:r>
          </a:p>
        </p:txBody>
      </p:sp>
      <p:sp>
        <p:nvSpPr>
          <p:cNvPr id="138" name="AutoShape 7"/>
          <p:cNvSpPr>
            <a:spLocks noChangeAspect="1" noChangeArrowheads="1" noTextEdit="1"/>
          </p:cNvSpPr>
          <p:nvPr/>
        </p:nvSpPr>
        <p:spPr bwMode="auto">
          <a:xfrm>
            <a:off x="2312034" y="2787357"/>
            <a:ext cx="755356" cy="143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39" name="Line 8"/>
          <p:cNvSpPr>
            <a:spLocks noChangeShapeType="1"/>
          </p:cNvSpPr>
          <p:nvPr/>
        </p:nvSpPr>
        <p:spPr bwMode="auto">
          <a:xfrm>
            <a:off x="2454067" y="3560470"/>
            <a:ext cx="456227" cy="0"/>
          </a:xfrm>
          <a:prstGeom prst="line">
            <a:avLst/>
          </a:prstGeom>
          <a:noFill/>
          <a:ln w="238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40" name="Rectangle 9"/>
          <p:cNvSpPr>
            <a:spLocks noChangeArrowheads="1"/>
          </p:cNvSpPr>
          <p:nvPr/>
        </p:nvSpPr>
        <p:spPr bwMode="auto">
          <a:xfrm>
            <a:off x="2380899" y="3501732"/>
            <a:ext cx="447619" cy="538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en-US" altLang="zh-CN" sz="35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  <a:r>
              <a:rPr kumimoji="1" lang="en-US" altLang="zh-CN" sz="3500" dirty="0" smtClean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  <a:endParaRPr kumimoji="1" lang="en-US" altLang="zh-CN" sz="35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41" name="Rectangle 10"/>
          <p:cNvSpPr>
            <a:spLocks noChangeArrowheads="1"/>
          </p:cNvSpPr>
          <p:nvPr/>
        </p:nvSpPr>
        <p:spPr bwMode="auto">
          <a:xfrm>
            <a:off x="2378747" y="3028657"/>
            <a:ext cx="447619" cy="538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en-US" altLang="zh-CN" sz="35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  <a:r>
              <a:rPr kumimoji="1" lang="en-US" altLang="zh-CN" sz="3500" dirty="0" smtClean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endParaRPr kumimoji="1" lang="en-US" altLang="zh-CN" sz="35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66" name="Rectangle 9"/>
          <p:cNvSpPr>
            <a:spLocks noChangeArrowheads="1"/>
          </p:cNvSpPr>
          <p:nvPr/>
        </p:nvSpPr>
        <p:spPr bwMode="auto">
          <a:xfrm>
            <a:off x="5260292" y="3501732"/>
            <a:ext cx="447619" cy="538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en-US" altLang="zh-CN" sz="35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  <a:r>
              <a:rPr kumimoji="1" lang="en-US" altLang="zh-CN" sz="3500" dirty="0" smtClean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endParaRPr kumimoji="1" lang="en-US" altLang="zh-CN" sz="35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67" name="Rectangle 10"/>
          <p:cNvSpPr>
            <a:spLocks noChangeArrowheads="1"/>
          </p:cNvSpPr>
          <p:nvPr/>
        </p:nvSpPr>
        <p:spPr bwMode="auto">
          <a:xfrm>
            <a:off x="5266748" y="3028657"/>
            <a:ext cx="447619" cy="538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en-US" altLang="zh-CN" sz="35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  <a:r>
              <a:rPr kumimoji="1" lang="en-US" altLang="zh-CN" sz="3500" dirty="0" smtClean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  <a:endParaRPr kumimoji="1" lang="en-US" altLang="zh-CN" sz="35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68" name="Rectangle 10"/>
          <p:cNvSpPr>
            <a:spLocks noChangeArrowheads="1"/>
          </p:cNvSpPr>
          <p:nvPr/>
        </p:nvSpPr>
        <p:spPr bwMode="auto">
          <a:xfrm>
            <a:off x="6902277" y="3526815"/>
            <a:ext cx="449771" cy="538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en-US" altLang="zh-CN" sz="3500" dirty="0" smtClean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64</a:t>
            </a:r>
            <a:endParaRPr kumimoji="1" lang="en-US" altLang="zh-CN" sz="35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73" name="Line 8"/>
          <p:cNvSpPr>
            <a:spLocks noChangeShapeType="1"/>
          </p:cNvSpPr>
          <p:nvPr/>
        </p:nvSpPr>
        <p:spPr bwMode="auto">
          <a:xfrm>
            <a:off x="1494269" y="3560470"/>
            <a:ext cx="456227" cy="0"/>
          </a:xfrm>
          <a:prstGeom prst="line">
            <a:avLst/>
          </a:prstGeom>
          <a:noFill/>
          <a:ln w="238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74" name="Rectangle 9"/>
          <p:cNvSpPr>
            <a:spLocks noChangeArrowheads="1"/>
          </p:cNvSpPr>
          <p:nvPr/>
        </p:nvSpPr>
        <p:spPr bwMode="auto">
          <a:xfrm>
            <a:off x="1274764" y="3501732"/>
            <a:ext cx="673580" cy="538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en-US" altLang="zh-CN" sz="35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  <a:r>
              <a:rPr kumimoji="1" lang="en-US" altLang="zh-CN" sz="3500" dirty="0" smtClean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16</a:t>
            </a:r>
            <a:endParaRPr kumimoji="1" lang="en-US" altLang="zh-CN" sz="35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75" name="Rectangle 10"/>
          <p:cNvSpPr>
            <a:spLocks noChangeArrowheads="1"/>
          </p:cNvSpPr>
          <p:nvPr/>
        </p:nvSpPr>
        <p:spPr bwMode="auto">
          <a:xfrm>
            <a:off x="1418949" y="3028657"/>
            <a:ext cx="447619" cy="538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en-US" altLang="zh-CN" sz="35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  <a:r>
              <a:rPr kumimoji="1" lang="en-US" altLang="zh-CN" sz="3500" dirty="0" smtClean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7</a:t>
            </a:r>
            <a:endParaRPr kumimoji="1" lang="en-US" altLang="zh-CN" sz="35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82" name="Rectangle 10"/>
          <p:cNvSpPr>
            <a:spLocks noChangeArrowheads="1"/>
          </p:cNvSpPr>
          <p:nvPr/>
        </p:nvSpPr>
        <p:spPr bwMode="auto">
          <a:xfrm>
            <a:off x="3542985" y="3028657"/>
            <a:ext cx="447619" cy="538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en-US" altLang="zh-CN" sz="35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  <a:r>
              <a:rPr kumimoji="1" lang="en-US" altLang="zh-CN" sz="3500" dirty="0" smtClean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7</a:t>
            </a:r>
            <a:endParaRPr kumimoji="1" lang="en-US" altLang="zh-CN" sz="35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83" name="Rectangle 9"/>
          <p:cNvSpPr>
            <a:spLocks noChangeArrowheads="1"/>
          </p:cNvSpPr>
          <p:nvPr/>
        </p:nvSpPr>
        <p:spPr bwMode="auto">
          <a:xfrm>
            <a:off x="3411713" y="3501732"/>
            <a:ext cx="673580" cy="538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en-US" altLang="zh-CN" sz="35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  <a:r>
              <a:rPr kumimoji="1" lang="en-US" altLang="zh-CN" sz="3500" dirty="0" smtClean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16</a:t>
            </a:r>
            <a:endParaRPr kumimoji="1" lang="en-US" altLang="zh-CN" sz="35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84" name="Rectangle 10"/>
          <p:cNvSpPr>
            <a:spLocks noChangeArrowheads="1"/>
          </p:cNvSpPr>
          <p:nvPr/>
        </p:nvSpPr>
        <p:spPr bwMode="auto">
          <a:xfrm>
            <a:off x="6925949" y="3048977"/>
            <a:ext cx="449771" cy="538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en-US" altLang="zh-CN" sz="3500" dirty="0" smtClean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35</a:t>
            </a:r>
            <a:endParaRPr kumimoji="1" lang="en-US" altLang="zh-CN" sz="35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34" name="Text Box 13"/>
          <p:cNvSpPr txBox="1">
            <a:spLocks noChangeArrowheads="1"/>
          </p:cNvSpPr>
          <p:nvPr/>
        </p:nvSpPr>
        <p:spPr bwMode="auto">
          <a:xfrm>
            <a:off x="6481257" y="3225507"/>
            <a:ext cx="1360488" cy="630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en-US" altLang="zh-CN" sz="3500" dirty="0" smtClean="0">
                <a:solidFill>
                  <a:schemeClr val="accent1"/>
                </a:solidFill>
                <a:latin typeface="+mn-ea"/>
                <a:ea typeface="+mn-ea"/>
              </a:rPr>
              <a:t>(</a:t>
            </a:r>
            <a:r>
              <a:rPr kumimoji="1" lang="zh-CN" altLang="en-US" sz="3500" dirty="0" smtClean="0">
                <a:solidFill>
                  <a:schemeClr val="accent1"/>
                </a:solidFill>
                <a:latin typeface="+mn-ea"/>
                <a:ea typeface="+mn-ea"/>
              </a:rPr>
              <a:t>   </a:t>
            </a:r>
            <a:r>
              <a:rPr kumimoji="1" lang="en-US" altLang="zh-CN" sz="3500" dirty="0" smtClean="0">
                <a:solidFill>
                  <a:schemeClr val="accent1"/>
                </a:solidFill>
                <a:latin typeface="+mn-ea"/>
                <a:ea typeface="+mn-ea"/>
              </a:rPr>
              <a:t>)</a:t>
            </a:r>
            <a:r>
              <a:rPr kumimoji="1" lang="zh-CN" altLang="en-US" sz="3500" dirty="0" smtClean="0">
                <a:solidFill>
                  <a:schemeClr val="accent1"/>
                </a:solidFill>
                <a:latin typeface="+mn-ea"/>
                <a:ea typeface="+mn-ea"/>
              </a:rPr>
              <a:t>   </a:t>
            </a:r>
            <a:endParaRPr kumimoji="1" lang="zh-CN" altLang="en-US" sz="3500" dirty="0">
              <a:solidFill>
                <a:schemeClr val="accent1"/>
              </a:solidFill>
              <a:latin typeface="+mn-ea"/>
              <a:ea typeface="+mn-ea"/>
            </a:endParaRPr>
          </a:p>
        </p:txBody>
      </p:sp>
      <p:sp>
        <p:nvSpPr>
          <p:cNvPr id="135" name="Line 12"/>
          <p:cNvSpPr>
            <a:spLocks noChangeShapeType="1"/>
          </p:cNvSpPr>
          <p:nvPr/>
        </p:nvSpPr>
        <p:spPr bwMode="auto">
          <a:xfrm>
            <a:off x="5146170" y="3579520"/>
            <a:ext cx="936625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36" name="Text Box 13"/>
          <p:cNvSpPr txBox="1">
            <a:spLocks noChangeArrowheads="1"/>
          </p:cNvSpPr>
          <p:nvPr/>
        </p:nvSpPr>
        <p:spPr bwMode="auto">
          <a:xfrm>
            <a:off x="5055682" y="2974682"/>
            <a:ext cx="987425" cy="630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en-US" altLang="zh-CN" sz="3500" dirty="0" smtClean="0">
                <a:solidFill>
                  <a:schemeClr val="accent1"/>
                </a:solidFill>
                <a:latin typeface="+mn-ea"/>
                <a:ea typeface="+mn-ea"/>
              </a:rPr>
              <a:t>(</a:t>
            </a:r>
            <a:r>
              <a:rPr kumimoji="1" lang="zh-CN" altLang="en-US" sz="3500" dirty="0" smtClean="0">
                <a:solidFill>
                  <a:schemeClr val="accent1"/>
                </a:solidFill>
                <a:latin typeface="+mn-ea"/>
                <a:ea typeface="+mn-ea"/>
              </a:rPr>
              <a:t>  </a:t>
            </a:r>
            <a:r>
              <a:rPr kumimoji="1" lang="en-US" altLang="zh-CN" sz="3500" dirty="0" smtClean="0">
                <a:solidFill>
                  <a:schemeClr val="accent1"/>
                </a:solidFill>
                <a:latin typeface="+mn-ea"/>
                <a:ea typeface="+mn-ea"/>
              </a:rPr>
              <a:t>)</a:t>
            </a:r>
            <a:r>
              <a:rPr kumimoji="1" lang="zh-CN" altLang="en-US" sz="3500" dirty="0" smtClean="0">
                <a:solidFill>
                  <a:schemeClr val="accent1"/>
                </a:solidFill>
                <a:latin typeface="+mn-ea"/>
                <a:ea typeface="+mn-ea"/>
              </a:rPr>
              <a:t>   </a:t>
            </a:r>
            <a:endParaRPr kumimoji="1" lang="zh-CN" altLang="en-US" sz="3500" dirty="0">
              <a:solidFill>
                <a:schemeClr val="accent1"/>
              </a:solidFill>
              <a:latin typeface="+mn-ea"/>
              <a:ea typeface="+mn-ea"/>
            </a:endParaRPr>
          </a:p>
        </p:txBody>
      </p:sp>
      <p:sp>
        <p:nvSpPr>
          <p:cNvPr id="137" name="Text Box 13"/>
          <p:cNvSpPr txBox="1">
            <a:spLocks noChangeArrowheads="1"/>
          </p:cNvSpPr>
          <p:nvPr/>
        </p:nvSpPr>
        <p:spPr bwMode="auto">
          <a:xfrm>
            <a:off x="5055682" y="3469982"/>
            <a:ext cx="1004888" cy="630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en-US" altLang="zh-CN" sz="3500" dirty="0" smtClean="0">
                <a:solidFill>
                  <a:schemeClr val="accent1"/>
                </a:solidFill>
                <a:latin typeface="+mn-ea"/>
                <a:ea typeface="+mn-ea"/>
              </a:rPr>
              <a:t>(</a:t>
            </a:r>
            <a:r>
              <a:rPr kumimoji="1" lang="zh-CN" altLang="en-US" sz="3500" dirty="0" smtClean="0">
                <a:solidFill>
                  <a:schemeClr val="accent1"/>
                </a:solidFill>
                <a:latin typeface="+mn-ea"/>
                <a:ea typeface="+mn-ea"/>
              </a:rPr>
              <a:t>  </a:t>
            </a:r>
            <a:r>
              <a:rPr kumimoji="1" lang="en-US" altLang="zh-CN" sz="3500" dirty="0" smtClean="0">
                <a:solidFill>
                  <a:schemeClr val="accent1"/>
                </a:solidFill>
                <a:latin typeface="+mn-ea"/>
                <a:ea typeface="+mn-ea"/>
              </a:rPr>
              <a:t>)</a:t>
            </a:r>
            <a:r>
              <a:rPr kumimoji="1" lang="zh-CN" altLang="en-US" sz="3500" dirty="0" smtClean="0">
                <a:solidFill>
                  <a:schemeClr val="accent1"/>
                </a:solidFill>
                <a:latin typeface="+mn-ea"/>
                <a:ea typeface="+mn-ea"/>
              </a:rPr>
              <a:t>   </a:t>
            </a:r>
            <a:endParaRPr kumimoji="1" lang="zh-CN" altLang="en-US" sz="3500" dirty="0">
              <a:solidFill>
                <a:schemeClr val="accent1"/>
              </a:solidFill>
              <a:latin typeface="+mn-ea"/>
              <a:ea typeface="+mn-ea"/>
            </a:endParaRPr>
          </a:p>
        </p:txBody>
      </p:sp>
      <p:sp>
        <p:nvSpPr>
          <p:cNvPr id="131" name="Rectangle 15"/>
          <p:cNvSpPr>
            <a:spLocks noChangeArrowheads="1"/>
          </p:cNvSpPr>
          <p:nvPr/>
        </p:nvSpPr>
        <p:spPr bwMode="auto">
          <a:xfrm>
            <a:off x="6065332" y="3219157"/>
            <a:ext cx="630238" cy="62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500" dirty="0">
                <a:solidFill>
                  <a:schemeClr val="accent1"/>
                </a:solidFill>
                <a:latin typeface="+mn-ea"/>
                <a:ea typeface="+mn-ea"/>
              </a:rPr>
              <a:t>＝</a:t>
            </a:r>
          </a:p>
        </p:txBody>
      </p:sp>
      <p:sp useBgFill="1">
        <p:nvSpPr>
          <p:cNvPr id="132" name="Oval 16"/>
          <p:cNvSpPr>
            <a:spLocks noChangeArrowheads="1"/>
          </p:cNvSpPr>
          <p:nvPr/>
        </p:nvSpPr>
        <p:spPr bwMode="auto">
          <a:xfrm>
            <a:off x="4455607" y="3254082"/>
            <a:ext cx="596900" cy="579438"/>
          </a:xfrm>
          <a:prstGeom prst="ellipse">
            <a:avLst/>
          </a:prstGeom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72" name="Rectangle 51"/>
          <p:cNvSpPr>
            <a:spLocks noChangeArrowheads="1"/>
          </p:cNvSpPr>
          <p:nvPr/>
        </p:nvSpPr>
        <p:spPr bwMode="auto">
          <a:xfrm>
            <a:off x="4442904" y="3203282"/>
            <a:ext cx="642938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600" dirty="0">
                <a:solidFill>
                  <a:schemeClr val="accent1"/>
                </a:solidFill>
                <a:latin typeface="+mn-ea"/>
                <a:ea typeface="+mn-ea"/>
              </a:rPr>
              <a:t>×</a:t>
            </a:r>
          </a:p>
        </p:txBody>
      </p:sp>
      <p:sp>
        <p:nvSpPr>
          <p:cNvPr id="178" name="Line 12"/>
          <p:cNvSpPr>
            <a:spLocks noChangeShapeType="1"/>
          </p:cNvSpPr>
          <p:nvPr/>
        </p:nvSpPr>
        <p:spPr bwMode="auto">
          <a:xfrm>
            <a:off x="3425669" y="3570789"/>
            <a:ext cx="936625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85" name="Line 12"/>
          <p:cNvSpPr>
            <a:spLocks noChangeShapeType="1"/>
          </p:cNvSpPr>
          <p:nvPr/>
        </p:nvSpPr>
        <p:spPr bwMode="auto">
          <a:xfrm>
            <a:off x="6790414" y="3579520"/>
            <a:ext cx="667909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71941407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/>
      <p:bldP spid="119" grpId="0"/>
      <p:bldP spid="120" grpId="0"/>
      <p:bldP spid="124" grpId="0"/>
      <p:bldP spid="101" grpId="0" animBg="1"/>
      <p:bldP spid="102" grpId="0" animBg="1"/>
      <p:bldP spid="103" grpId="0"/>
      <p:bldP spid="104" grpId="0"/>
      <p:bldP spid="108" grpId="0"/>
      <p:bldP spid="166" grpId="0"/>
      <p:bldP spid="167" grpId="0"/>
      <p:bldP spid="168" grpId="0"/>
      <p:bldP spid="182" grpId="0"/>
      <p:bldP spid="183" grpId="0"/>
      <p:bldP spid="184" grpId="0"/>
      <p:bldP spid="17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3" name="组合 52"/>
          <p:cNvGrpSpPr/>
          <p:nvPr/>
        </p:nvGrpSpPr>
        <p:grpSpPr>
          <a:xfrm>
            <a:off x="485775" y="506430"/>
            <a:ext cx="1247775" cy="503221"/>
            <a:chOff x="2381250" y="-598470"/>
            <a:chExt cx="1247775" cy="503221"/>
          </a:xfrm>
        </p:grpSpPr>
        <p:sp>
          <p:nvSpPr>
            <p:cNvPr id="146" name="圆角矩形 145"/>
            <p:cNvSpPr/>
            <p:nvPr/>
          </p:nvSpPr>
          <p:spPr bwMode="auto">
            <a:xfrm>
              <a:off x="2381250" y="-580576"/>
              <a:ext cx="1247775" cy="485327"/>
            </a:xfrm>
            <a:prstGeom prst="roundRect">
              <a:avLst>
                <a:gd name="adj" fmla="val 16667"/>
              </a:avLst>
            </a:prstGeom>
            <a:solidFill>
              <a:srgbClr val="35B1AD"/>
            </a:solidFill>
            <a:ln>
              <a:noFill/>
              <a:headEnd type="none" w="med" len="med"/>
              <a:tailEnd type="none" w="med" len="med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/>
            <a:lstStyle/>
            <a:p>
              <a:pPr eaLnBrk="1" hangingPunct="1">
                <a:buFont typeface="Arial" panose="020B0604020202020204" pitchFamily="34" charset="0"/>
                <a:buNone/>
                <a:defRPr/>
              </a:pPr>
              <a:endParaRPr lang="zh-CN" altLang="en-US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48" name="矩形 147"/>
            <p:cNvSpPr/>
            <p:nvPr/>
          </p:nvSpPr>
          <p:spPr>
            <a:xfrm>
              <a:off x="2492927" y="-598470"/>
              <a:ext cx="1107996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en-US" sz="2400" dirty="0" smtClean="0">
                  <a:solidFill>
                    <a:schemeClr val="bg1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做一做</a:t>
              </a:r>
              <a:endParaRPr lang="zh-CN" altLang="en-US" sz="2400" dirty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endParaRPr>
            </a:p>
          </p:txBody>
        </p:sp>
      </p:grpSp>
      <p:sp>
        <p:nvSpPr>
          <p:cNvPr id="48" name="Text Box 49"/>
          <p:cNvSpPr txBox="1">
            <a:spLocks noChangeArrowheads="1"/>
          </p:cNvSpPr>
          <p:nvPr/>
        </p:nvSpPr>
        <p:spPr bwMode="auto">
          <a:xfrm>
            <a:off x="1824382" y="459619"/>
            <a:ext cx="309562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en-US" altLang="zh-CN" sz="2400" dirty="0" smtClean="0">
                <a:solidFill>
                  <a:schemeClr val="accent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2.</a:t>
            </a:r>
            <a:r>
              <a:rPr kumimoji="1" lang="zh-CN" altLang="en-US" sz="2400" dirty="0" smtClean="0">
                <a:solidFill>
                  <a:schemeClr val="accent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算一算。</a:t>
            </a:r>
            <a:endParaRPr kumimoji="1" lang="zh-CN" altLang="en-US" sz="2800" dirty="0">
              <a:solidFill>
                <a:schemeClr val="accent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0" name="Text Box 3"/>
          <p:cNvSpPr txBox="1">
            <a:spLocks noChangeArrowheads="1"/>
          </p:cNvSpPr>
          <p:nvPr/>
        </p:nvSpPr>
        <p:spPr bwMode="auto">
          <a:xfrm>
            <a:off x="1828843" y="1583124"/>
            <a:ext cx="2231049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600" dirty="0" smtClean="0">
                <a:solidFill>
                  <a:schemeClr val="accent1"/>
                </a:solidFill>
                <a:latin typeface="+mn-ea"/>
                <a:ea typeface="+mn-ea"/>
              </a:rPr>
              <a:t>÷</a:t>
            </a:r>
            <a:r>
              <a:rPr lang="en-US" altLang="zh-CN" sz="3600" dirty="0" smtClean="0">
                <a:solidFill>
                  <a:schemeClr val="accent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r>
              <a:rPr lang="zh-CN" altLang="en-US" sz="3600" dirty="0">
                <a:solidFill>
                  <a:schemeClr val="accent1"/>
                </a:solidFill>
                <a:latin typeface="+mn-ea"/>
                <a:ea typeface="+mn-ea"/>
              </a:rPr>
              <a:t>＝</a:t>
            </a:r>
            <a:endParaRPr lang="en-US" altLang="zh-CN" sz="3600" dirty="0">
              <a:solidFill>
                <a:schemeClr val="accent1"/>
              </a:solidFill>
              <a:latin typeface="+mn-ea"/>
              <a:ea typeface="+mn-ea"/>
            </a:endParaRPr>
          </a:p>
        </p:txBody>
      </p:sp>
      <p:sp>
        <p:nvSpPr>
          <p:cNvPr id="63" name="AutoShape 7"/>
          <p:cNvSpPr>
            <a:spLocks noChangeAspect="1" noChangeArrowheads="1" noTextEdit="1"/>
          </p:cNvSpPr>
          <p:nvPr/>
        </p:nvSpPr>
        <p:spPr bwMode="auto">
          <a:xfrm>
            <a:off x="1230501" y="1160464"/>
            <a:ext cx="755462" cy="143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>
              <a:solidFill>
                <a:schemeClr val="accent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64" name="Line 8"/>
          <p:cNvSpPr>
            <a:spLocks noChangeShapeType="1"/>
          </p:cNvSpPr>
          <p:nvPr/>
        </p:nvSpPr>
        <p:spPr bwMode="auto">
          <a:xfrm>
            <a:off x="1461454" y="1933577"/>
            <a:ext cx="456290" cy="0"/>
          </a:xfrm>
          <a:prstGeom prst="line">
            <a:avLst/>
          </a:prstGeom>
          <a:noFill/>
          <a:ln w="238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>
              <a:solidFill>
                <a:schemeClr val="accent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65" name="Rectangle 9"/>
          <p:cNvSpPr>
            <a:spLocks noChangeArrowheads="1"/>
          </p:cNvSpPr>
          <p:nvPr/>
        </p:nvSpPr>
        <p:spPr bwMode="auto">
          <a:xfrm>
            <a:off x="1388275" y="1874839"/>
            <a:ext cx="447681" cy="538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en-US" altLang="zh-CN" sz="3500" dirty="0">
                <a:solidFill>
                  <a:schemeClr val="accent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9</a:t>
            </a:r>
          </a:p>
        </p:txBody>
      </p:sp>
      <p:sp>
        <p:nvSpPr>
          <p:cNvPr id="66" name="Rectangle 10"/>
          <p:cNvSpPr>
            <a:spLocks noChangeArrowheads="1"/>
          </p:cNvSpPr>
          <p:nvPr/>
        </p:nvSpPr>
        <p:spPr bwMode="auto">
          <a:xfrm>
            <a:off x="1386123" y="1401764"/>
            <a:ext cx="447681" cy="538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en-US" altLang="zh-CN" sz="3500" dirty="0">
                <a:solidFill>
                  <a:schemeClr val="accent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8</a:t>
            </a:r>
          </a:p>
        </p:txBody>
      </p:sp>
      <p:sp>
        <p:nvSpPr>
          <p:cNvPr id="75" name="AutoShape 7"/>
          <p:cNvSpPr>
            <a:spLocks noChangeAspect="1" noChangeArrowheads="1" noTextEdit="1"/>
          </p:cNvSpPr>
          <p:nvPr/>
        </p:nvSpPr>
        <p:spPr bwMode="auto">
          <a:xfrm>
            <a:off x="2894201" y="1160464"/>
            <a:ext cx="755462" cy="143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>
              <a:solidFill>
                <a:schemeClr val="accent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grpSp>
        <p:nvGrpSpPr>
          <p:cNvPr id="2" name="组合 1"/>
          <p:cNvGrpSpPr/>
          <p:nvPr/>
        </p:nvGrpSpPr>
        <p:grpSpPr>
          <a:xfrm>
            <a:off x="3049823" y="1401764"/>
            <a:ext cx="531621" cy="1011238"/>
            <a:chOff x="3049823" y="1401764"/>
            <a:chExt cx="531621" cy="1011238"/>
          </a:xfrm>
        </p:grpSpPr>
        <p:sp>
          <p:nvSpPr>
            <p:cNvPr id="76" name="Line 8"/>
            <p:cNvSpPr>
              <a:spLocks noChangeShapeType="1"/>
            </p:cNvSpPr>
            <p:nvPr/>
          </p:nvSpPr>
          <p:spPr bwMode="auto">
            <a:xfrm>
              <a:off x="3125154" y="1933577"/>
              <a:ext cx="456290" cy="0"/>
            </a:xfrm>
            <a:prstGeom prst="line">
              <a:avLst/>
            </a:prstGeom>
            <a:noFill/>
            <a:ln w="238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>
                <a:solidFill>
                  <a:schemeClr val="accent1"/>
                </a:solidFill>
                <a:latin typeface="黑体" panose="02010609060101010101" pitchFamily="49" charset="-122"/>
                <a:ea typeface="黑体" panose="02010609060101010101" pitchFamily="49" charset="-122"/>
              </a:endParaRPr>
            </a:p>
          </p:txBody>
        </p:sp>
        <p:sp>
          <p:nvSpPr>
            <p:cNvPr id="77" name="Rectangle 9"/>
            <p:cNvSpPr>
              <a:spLocks noChangeArrowheads="1"/>
            </p:cNvSpPr>
            <p:nvPr/>
          </p:nvSpPr>
          <p:spPr bwMode="auto">
            <a:xfrm>
              <a:off x="3051975" y="1874839"/>
              <a:ext cx="447681" cy="538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kumimoji="1" lang="en-US" altLang="zh-CN" sz="3500" dirty="0">
                  <a:solidFill>
                    <a:schemeClr val="accent1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 9</a:t>
              </a:r>
            </a:p>
          </p:txBody>
        </p:sp>
        <p:sp>
          <p:nvSpPr>
            <p:cNvPr id="78" name="Rectangle 10"/>
            <p:cNvSpPr>
              <a:spLocks noChangeArrowheads="1"/>
            </p:cNvSpPr>
            <p:nvPr/>
          </p:nvSpPr>
          <p:spPr bwMode="auto">
            <a:xfrm>
              <a:off x="3049823" y="1401764"/>
              <a:ext cx="447681" cy="538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kumimoji="1" lang="en-US" altLang="zh-CN" sz="3500" dirty="0">
                  <a:solidFill>
                    <a:schemeClr val="accent1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 </a:t>
              </a:r>
              <a:r>
                <a:rPr kumimoji="1" lang="en-US" altLang="zh-CN" sz="3500" dirty="0" smtClean="0">
                  <a:solidFill>
                    <a:schemeClr val="accent1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2</a:t>
              </a:r>
              <a:endParaRPr kumimoji="1" lang="en-US" altLang="zh-CN" sz="3500" dirty="0">
                <a:solidFill>
                  <a:schemeClr val="accent1"/>
                </a:solidFill>
                <a:latin typeface="黑体" panose="02010609060101010101" pitchFamily="49" charset="-122"/>
                <a:ea typeface="黑体" panose="02010609060101010101" pitchFamily="49" charset="-122"/>
              </a:endParaRPr>
            </a:p>
          </p:txBody>
        </p:sp>
      </p:grpSp>
      <p:sp>
        <p:nvSpPr>
          <p:cNvPr id="79" name="Text Box 3"/>
          <p:cNvSpPr txBox="1">
            <a:spLocks noChangeArrowheads="1"/>
          </p:cNvSpPr>
          <p:nvPr/>
        </p:nvSpPr>
        <p:spPr bwMode="auto">
          <a:xfrm>
            <a:off x="5397543" y="1583124"/>
            <a:ext cx="2231049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600" dirty="0" smtClean="0">
                <a:solidFill>
                  <a:schemeClr val="accent1"/>
                </a:solidFill>
                <a:latin typeface="+mn-ea"/>
                <a:ea typeface="+mn-ea"/>
              </a:rPr>
              <a:t>÷</a:t>
            </a:r>
            <a:r>
              <a:rPr lang="en-US" altLang="zh-CN" sz="3600" dirty="0" smtClean="0">
                <a:solidFill>
                  <a:schemeClr val="accent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r>
              <a:rPr lang="zh-CN" altLang="en-US" sz="3600" dirty="0">
                <a:solidFill>
                  <a:schemeClr val="accent1"/>
                </a:solidFill>
                <a:latin typeface="+mn-ea"/>
                <a:ea typeface="+mn-ea"/>
              </a:rPr>
              <a:t>＝</a:t>
            </a:r>
            <a:endParaRPr lang="en-US" altLang="zh-CN" sz="3600" dirty="0">
              <a:solidFill>
                <a:schemeClr val="accent1"/>
              </a:solidFill>
              <a:latin typeface="+mn-ea"/>
              <a:ea typeface="+mn-ea"/>
            </a:endParaRPr>
          </a:p>
        </p:txBody>
      </p:sp>
      <p:sp>
        <p:nvSpPr>
          <p:cNvPr id="80" name="AutoShape 7"/>
          <p:cNvSpPr>
            <a:spLocks noChangeAspect="1" noChangeArrowheads="1" noTextEdit="1"/>
          </p:cNvSpPr>
          <p:nvPr/>
        </p:nvSpPr>
        <p:spPr bwMode="auto">
          <a:xfrm>
            <a:off x="4799201" y="1160464"/>
            <a:ext cx="755462" cy="143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>
              <a:solidFill>
                <a:schemeClr val="accent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81" name="Line 8"/>
          <p:cNvSpPr>
            <a:spLocks noChangeShapeType="1"/>
          </p:cNvSpPr>
          <p:nvPr/>
        </p:nvSpPr>
        <p:spPr bwMode="auto">
          <a:xfrm>
            <a:off x="4946649" y="1933577"/>
            <a:ext cx="530225" cy="0"/>
          </a:xfrm>
          <a:prstGeom prst="line">
            <a:avLst/>
          </a:prstGeom>
          <a:noFill/>
          <a:ln w="238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>
              <a:solidFill>
                <a:schemeClr val="accent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82" name="Rectangle 9"/>
          <p:cNvSpPr>
            <a:spLocks noChangeArrowheads="1"/>
          </p:cNvSpPr>
          <p:nvPr/>
        </p:nvSpPr>
        <p:spPr bwMode="auto">
          <a:xfrm>
            <a:off x="4753796" y="1874839"/>
            <a:ext cx="673261" cy="5386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en-US" altLang="zh-CN" sz="3500" dirty="0">
                <a:solidFill>
                  <a:schemeClr val="accent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  <a:r>
              <a:rPr kumimoji="1" lang="en-US" altLang="zh-CN" sz="3500" dirty="0" smtClean="0">
                <a:solidFill>
                  <a:schemeClr val="accent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13</a:t>
            </a:r>
            <a:endParaRPr kumimoji="1" lang="en-US" altLang="zh-CN" sz="3500" dirty="0">
              <a:solidFill>
                <a:schemeClr val="accent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83" name="Rectangle 10"/>
          <p:cNvSpPr>
            <a:spLocks noChangeArrowheads="1"/>
          </p:cNvSpPr>
          <p:nvPr/>
        </p:nvSpPr>
        <p:spPr bwMode="auto">
          <a:xfrm>
            <a:off x="4882326" y="1401764"/>
            <a:ext cx="447681" cy="538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en-US" altLang="zh-CN" sz="3500" dirty="0">
                <a:solidFill>
                  <a:schemeClr val="accent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  <a:r>
              <a:rPr kumimoji="1" lang="en-US" altLang="zh-CN" sz="3500" dirty="0" smtClean="0">
                <a:solidFill>
                  <a:schemeClr val="accent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6</a:t>
            </a:r>
            <a:endParaRPr kumimoji="1" lang="en-US" altLang="zh-CN" sz="3500" dirty="0">
              <a:solidFill>
                <a:schemeClr val="accent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84" name="AutoShape 7"/>
          <p:cNvSpPr>
            <a:spLocks noChangeAspect="1" noChangeArrowheads="1" noTextEdit="1"/>
          </p:cNvSpPr>
          <p:nvPr/>
        </p:nvSpPr>
        <p:spPr bwMode="auto">
          <a:xfrm>
            <a:off x="6462901" y="1160464"/>
            <a:ext cx="755462" cy="143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>
              <a:solidFill>
                <a:schemeClr val="accent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grpSp>
        <p:nvGrpSpPr>
          <p:cNvPr id="3" name="组合 2"/>
          <p:cNvGrpSpPr/>
          <p:nvPr/>
        </p:nvGrpSpPr>
        <p:grpSpPr>
          <a:xfrm>
            <a:off x="6596826" y="1401764"/>
            <a:ext cx="594548" cy="1011684"/>
            <a:chOff x="6596826" y="1401764"/>
            <a:chExt cx="594548" cy="1011684"/>
          </a:xfrm>
        </p:grpSpPr>
        <p:sp>
          <p:nvSpPr>
            <p:cNvPr id="88" name="Line 8"/>
            <p:cNvSpPr>
              <a:spLocks noChangeShapeType="1"/>
            </p:cNvSpPr>
            <p:nvPr/>
          </p:nvSpPr>
          <p:spPr bwMode="auto">
            <a:xfrm>
              <a:off x="6661149" y="1933577"/>
              <a:ext cx="530225" cy="0"/>
            </a:xfrm>
            <a:prstGeom prst="line">
              <a:avLst/>
            </a:prstGeom>
            <a:noFill/>
            <a:ln w="238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>
                <a:solidFill>
                  <a:schemeClr val="accent1"/>
                </a:solidFill>
                <a:latin typeface="黑体" panose="02010609060101010101" pitchFamily="49" charset="-122"/>
                <a:ea typeface="黑体" panose="02010609060101010101" pitchFamily="49" charset="-122"/>
              </a:endParaRPr>
            </a:p>
          </p:txBody>
        </p:sp>
        <p:sp>
          <p:nvSpPr>
            <p:cNvPr id="89" name="Rectangle 9"/>
            <p:cNvSpPr>
              <a:spLocks noChangeArrowheads="1"/>
            </p:cNvSpPr>
            <p:nvPr/>
          </p:nvSpPr>
          <p:spPr bwMode="auto">
            <a:xfrm>
              <a:off x="6701840" y="1874839"/>
              <a:ext cx="448841" cy="5386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kumimoji="1" lang="en-US" altLang="zh-CN" sz="3500" dirty="0" smtClean="0">
                  <a:solidFill>
                    <a:schemeClr val="accent1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26</a:t>
              </a:r>
              <a:endParaRPr kumimoji="1" lang="en-US" altLang="zh-CN" sz="3500" dirty="0">
                <a:solidFill>
                  <a:schemeClr val="accent1"/>
                </a:solidFill>
                <a:latin typeface="黑体" panose="02010609060101010101" pitchFamily="49" charset="-122"/>
                <a:ea typeface="黑体" panose="02010609060101010101" pitchFamily="49" charset="-122"/>
              </a:endParaRPr>
            </a:p>
          </p:txBody>
        </p:sp>
        <p:sp>
          <p:nvSpPr>
            <p:cNvPr id="90" name="Rectangle 10"/>
            <p:cNvSpPr>
              <a:spLocks noChangeArrowheads="1"/>
            </p:cNvSpPr>
            <p:nvPr/>
          </p:nvSpPr>
          <p:spPr bwMode="auto">
            <a:xfrm>
              <a:off x="6596826" y="1401764"/>
              <a:ext cx="447681" cy="538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kumimoji="1" lang="en-US" altLang="zh-CN" sz="3500" dirty="0">
                  <a:solidFill>
                    <a:schemeClr val="accent1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 </a:t>
              </a:r>
              <a:r>
                <a:rPr kumimoji="1" lang="en-US" altLang="zh-CN" sz="3500" dirty="0" smtClean="0">
                  <a:solidFill>
                    <a:schemeClr val="accent1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3</a:t>
              </a:r>
              <a:endParaRPr kumimoji="1" lang="en-US" altLang="zh-CN" sz="3500" dirty="0">
                <a:solidFill>
                  <a:schemeClr val="accent1"/>
                </a:solidFill>
                <a:latin typeface="黑体" panose="02010609060101010101" pitchFamily="49" charset="-122"/>
                <a:ea typeface="黑体" panose="02010609060101010101" pitchFamily="49" charset="-122"/>
              </a:endParaRPr>
            </a:p>
          </p:txBody>
        </p:sp>
      </p:grpSp>
      <p:sp>
        <p:nvSpPr>
          <p:cNvPr id="91" name="Text Box 3"/>
          <p:cNvSpPr txBox="1">
            <a:spLocks noChangeArrowheads="1"/>
          </p:cNvSpPr>
          <p:nvPr/>
        </p:nvSpPr>
        <p:spPr bwMode="auto">
          <a:xfrm>
            <a:off x="1362972" y="2903924"/>
            <a:ext cx="269692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600" dirty="0" smtClean="0">
                <a:solidFill>
                  <a:schemeClr val="accent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15</a:t>
            </a:r>
            <a:r>
              <a:rPr lang="en-US" altLang="zh-CN" sz="3600" dirty="0" smtClean="0">
                <a:solidFill>
                  <a:schemeClr val="accent1"/>
                </a:solidFill>
                <a:latin typeface="+mj-ea"/>
                <a:ea typeface="+mj-ea"/>
              </a:rPr>
              <a:t>÷</a:t>
            </a:r>
            <a:r>
              <a:rPr lang="en-US" altLang="zh-CN" sz="3600" dirty="0" smtClean="0">
                <a:solidFill>
                  <a:srgbClr val="D4F2FC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r>
              <a:rPr lang="en-US" altLang="zh-CN" sz="3600" dirty="0" smtClean="0">
                <a:solidFill>
                  <a:schemeClr val="accent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</a:t>
            </a:r>
            <a:r>
              <a:rPr lang="zh-CN" altLang="en-US" sz="3600" dirty="0" smtClean="0">
                <a:solidFill>
                  <a:schemeClr val="accent1"/>
                </a:solidFill>
                <a:latin typeface="+mj-ea"/>
                <a:ea typeface="+mj-ea"/>
              </a:rPr>
              <a:t>＝</a:t>
            </a:r>
            <a:endParaRPr lang="en-US" altLang="zh-CN" sz="3600" dirty="0">
              <a:solidFill>
                <a:schemeClr val="accent1"/>
              </a:solidFill>
              <a:latin typeface="+mj-ea"/>
              <a:ea typeface="+mj-ea"/>
            </a:endParaRPr>
          </a:p>
        </p:txBody>
      </p:sp>
      <p:sp>
        <p:nvSpPr>
          <p:cNvPr id="92" name="AutoShape 7"/>
          <p:cNvSpPr>
            <a:spLocks noChangeAspect="1" noChangeArrowheads="1" noTextEdit="1"/>
          </p:cNvSpPr>
          <p:nvPr/>
        </p:nvSpPr>
        <p:spPr bwMode="auto">
          <a:xfrm>
            <a:off x="1230501" y="2481264"/>
            <a:ext cx="755462" cy="143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>
              <a:solidFill>
                <a:schemeClr val="accent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93" name="Line 8"/>
          <p:cNvSpPr>
            <a:spLocks noChangeShapeType="1"/>
          </p:cNvSpPr>
          <p:nvPr/>
        </p:nvSpPr>
        <p:spPr bwMode="auto">
          <a:xfrm>
            <a:off x="2412790" y="3254377"/>
            <a:ext cx="541230" cy="0"/>
          </a:xfrm>
          <a:prstGeom prst="line">
            <a:avLst/>
          </a:prstGeom>
          <a:noFill/>
          <a:ln w="238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>
              <a:solidFill>
                <a:schemeClr val="accent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94" name="Rectangle 9"/>
          <p:cNvSpPr>
            <a:spLocks noChangeArrowheads="1"/>
          </p:cNvSpPr>
          <p:nvPr/>
        </p:nvSpPr>
        <p:spPr bwMode="auto">
          <a:xfrm>
            <a:off x="2455921" y="3195639"/>
            <a:ext cx="447681" cy="5386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en-US" altLang="zh-CN" sz="3500" dirty="0" smtClean="0">
                <a:solidFill>
                  <a:schemeClr val="accent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13</a:t>
            </a:r>
            <a:endParaRPr kumimoji="1" lang="en-US" altLang="zh-CN" sz="3500" dirty="0">
              <a:solidFill>
                <a:schemeClr val="accent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95" name="Rectangle 10"/>
          <p:cNvSpPr>
            <a:spLocks noChangeArrowheads="1"/>
          </p:cNvSpPr>
          <p:nvPr/>
        </p:nvSpPr>
        <p:spPr bwMode="auto">
          <a:xfrm>
            <a:off x="2230779" y="2722564"/>
            <a:ext cx="875641" cy="5386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en-US" altLang="zh-CN" sz="3500" dirty="0">
                <a:solidFill>
                  <a:schemeClr val="accent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  <a:r>
              <a:rPr kumimoji="1" lang="en-US" altLang="zh-CN" sz="3500" dirty="0" smtClean="0">
                <a:solidFill>
                  <a:schemeClr val="accent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10</a:t>
            </a:r>
            <a:endParaRPr kumimoji="1" lang="en-US" altLang="zh-CN" sz="3500" dirty="0">
              <a:solidFill>
                <a:schemeClr val="accent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grpSp>
        <p:nvGrpSpPr>
          <p:cNvPr id="4" name="组合 3"/>
          <p:cNvGrpSpPr/>
          <p:nvPr/>
        </p:nvGrpSpPr>
        <p:grpSpPr>
          <a:xfrm>
            <a:off x="3343325" y="2481264"/>
            <a:ext cx="768935" cy="1439863"/>
            <a:chOff x="3343325" y="2481264"/>
            <a:chExt cx="768935" cy="1439863"/>
          </a:xfrm>
        </p:grpSpPr>
        <p:sp>
          <p:nvSpPr>
            <p:cNvPr id="96" name="AutoShape 7"/>
            <p:cNvSpPr>
              <a:spLocks noChangeAspect="1" noChangeArrowheads="1" noTextEdit="1"/>
            </p:cNvSpPr>
            <p:nvPr/>
          </p:nvSpPr>
          <p:spPr bwMode="auto">
            <a:xfrm>
              <a:off x="3343325" y="2481264"/>
              <a:ext cx="755462" cy="14398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>
                <a:solidFill>
                  <a:schemeClr val="accent1"/>
                </a:solidFill>
                <a:latin typeface="黑体" panose="02010609060101010101" pitchFamily="49" charset="-122"/>
                <a:ea typeface="黑体" panose="02010609060101010101" pitchFamily="49" charset="-122"/>
              </a:endParaRPr>
            </a:p>
          </p:txBody>
        </p:sp>
        <p:sp>
          <p:nvSpPr>
            <p:cNvPr id="97" name="Line 8"/>
            <p:cNvSpPr>
              <a:spLocks noChangeShapeType="1"/>
            </p:cNvSpPr>
            <p:nvPr/>
          </p:nvSpPr>
          <p:spPr bwMode="auto">
            <a:xfrm>
              <a:off x="3574278" y="3254377"/>
              <a:ext cx="537982" cy="0"/>
            </a:xfrm>
            <a:prstGeom prst="line">
              <a:avLst/>
            </a:prstGeom>
            <a:noFill/>
            <a:ln w="238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>
                <a:solidFill>
                  <a:schemeClr val="accent1"/>
                </a:solidFill>
                <a:latin typeface="黑体" panose="02010609060101010101" pitchFamily="49" charset="-122"/>
                <a:ea typeface="黑体" panose="02010609060101010101" pitchFamily="49" charset="-122"/>
              </a:endParaRPr>
            </a:p>
          </p:txBody>
        </p:sp>
        <p:sp>
          <p:nvSpPr>
            <p:cNvPr id="98" name="Rectangle 9"/>
            <p:cNvSpPr>
              <a:spLocks noChangeArrowheads="1"/>
            </p:cNvSpPr>
            <p:nvPr/>
          </p:nvSpPr>
          <p:spPr bwMode="auto">
            <a:xfrm>
              <a:off x="3501099" y="3195639"/>
              <a:ext cx="447681" cy="538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kumimoji="1" lang="en-US" altLang="zh-CN" sz="3500" dirty="0">
                  <a:solidFill>
                    <a:schemeClr val="accent1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 </a:t>
              </a:r>
              <a:r>
                <a:rPr kumimoji="1" lang="en-US" altLang="zh-CN" sz="3500" dirty="0" smtClean="0">
                  <a:solidFill>
                    <a:schemeClr val="accent1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2</a:t>
              </a:r>
              <a:endParaRPr kumimoji="1" lang="en-US" altLang="zh-CN" sz="3500" dirty="0">
                <a:solidFill>
                  <a:schemeClr val="accent1"/>
                </a:solidFill>
                <a:latin typeface="黑体" panose="02010609060101010101" pitchFamily="49" charset="-122"/>
                <a:ea typeface="黑体" panose="02010609060101010101" pitchFamily="49" charset="-122"/>
              </a:endParaRPr>
            </a:p>
          </p:txBody>
        </p:sp>
        <p:sp>
          <p:nvSpPr>
            <p:cNvPr id="99" name="Rectangle 10"/>
            <p:cNvSpPr>
              <a:spLocks noChangeArrowheads="1"/>
            </p:cNvSpPr>
            <p:nvPr/>
          </p:nvSpPr>
          <p:spPr bwMode="auto">
            <a:xfrm>
              <a:off x="3400125" y="2722564"/>
              <a:ext cx="673261" cy="5386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kumimoji="1" lang="en-US" altLang="zh-CN" sz="3500" dirty="0">
                  <a:solidFill>
                    <a:schemeClr val="accent1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 </a:t>
              </a:r>
              <a:r>
                <a:rPr kumimoji="1" lang="en-US" altLang="zh-CN" sz="3500" dirty="0" smtClean="0">
                  <a:solidFill>
                    <a:schemeClr val="accent1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39</a:t>
              </a:r>
              <a:endParaRPr kumimoji="1" lang="en-US" altLang="zh-CN" sz="3500" dirty="0">
                <a:solidFill>
                  <a:schemeClr val="accent1"/>
                </a:solidFill>
                <a:latin typeface="黑体" panose="02010609060101010101" pitchFamily="49" charset="-122"/>
                <a:ea typeface="黑体" panose="02010609060101010101" pitchFamily="49" charset="-122"/>
              </a:endParaRPr>
            </a:p>
          </p:txBody>
        </p:sp>
      </p:grpSp>
      <p:sp>
        <p:nvSpPr>
          <p:cNvPr id="100" name="Text Box 3"/>
          <p:cNvSpPr txBox="1">
            <a:spLocks noChangeArrowheads="1"/>
          </p:cNvSpPr>
          <p:nvPr/>
        </p:nvSpPr>
        <p:spPr bwMode="auto">
          <a:xfrm>
            <a:off x="5397543" y="2903924"/>
            <a:ext cx="2231049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600" dirty="0" smtClean="0">
                <a:solidFill>
                  <a:schemeClr val="accent1"/>
                </a:solidFill>
                <a:latin typeface="+mj-ea"/>
                <a:ea typeface="+mj-ea"/>
              </a:rPr>
              <a:t>÷</a:t>
            </a:r>
            <a:r>
              <a:rPr lang="en-US" altLang="zh-CN" sz="3600" dirty="0" smtClean="0">
                <a:solidFill>
                  <a:srgbClr val="D4F2FC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r>
              <a:rPr lang="en-US" altLang="zh-CN" sz="3600" dirty="0" smtClean="0">
                <a:solidFill>
                  <a:schemeClr val="accent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</a:t>
            </a:r>
            <a:r>
              <a:rPr lang="zh-CN" altLang="en-US" sz="3600" dirty="0" smtClean="0">
                <a:solidFill>
                  <a:schemeClr val="accent1"/>
                </a:solidFill>
                <a:latin typeface="+mj-ea"/>
                <a:ea typeface="+mj-ea"/>
              </a:rPr>
              <a:t>＝</a:t>
            </a:r>
            <a:endParaRPr lang="en-US" altLang="zh-CN" sz="3600" dirty="0">
              <a:solidFill>
                <a:schemeClr val="accent1"/>
              </a:solidFill>
              <a:latin typeface="+mj-ea"/>
              <a:ea typeface="+mj-ea"/>
            </a:endParaRPr>
          </a:p>
        </p:txBody>
      </p:sp>
      <p:sp>
        <p:nvSpPr>
          <p:cNvPr id="105" name="AutoShape 7"/>
          <p:cNvSpPr>
            <a:spLocks noChangeAspect="1" noChangeArrowheads="1" noTextEdit="1"/>
          </p:cNvSpPr>
          <p:nvPr/>
        </p:nvSpPr>
        <p:spPr bwMode="auto">
          <a:xfrm>
            <a:off x="4799201" y="2481264"/>
            <a:ext cx="755462" cy="143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>
              <a:solidFill>
                <a:schemeClr val="accent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06" name="Line 8"/>
          <p:cNvSpPr>
            <a:spLocks noChangeShapeType="1"/>
          </p:cNvSpPr>
          <p:nvPr/>
        </p:nvSpPr>
        <p:spPr bwMode="auto">
          <a:xfrm>
            <a:off x="4946649" y="3254377"/>
            <a:ext cx="530225" cy="0"/>
          </a:xfrm>
          <a:prstGeom prst="line">
            <a:avLst/>
          </a:prstGeom>
          <a:noFill/>
          <a:ln w="238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>
              <a:solidFill>
                <a:schemeClr val="accent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07" name="Rectangle 9"/>
          <p:cNvSpPr>
            <a:spLocks noChangeArrowheads="1"/>
          </p:cNvSpPr>
          <p:nvPr/>
        </p:nvSpPr>
        <p:spPr bwMode="auto">
          <a:xfrm>
            <a:off x="4753796" y="3195639"/>
            <a:ext cx="673261" cy="5386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en-US" altLang="zh-CN" sz="3500" dirty="0">
                <a:solidFill>
                  <a:schemeClr val="accent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  <a:r>
              <a:rPr kumimoji="1" lang="en-US" altLang="zh-CN" sz="3500" dirty="0" smtClean="0">
                <a:solidFill>
                  <a:schemeClr val="accent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10</a:t>
            </a:r>
            <a:endParaRPr kumimoji="1" lang="en-US" altLang="zh-CN" sz="3500" dirty="0">
              <a:solidFill>
                <a:schemeClr val="accent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09" name="Rectangle 10"/>
          <p:cNvSpPr>
            <a:spLocks noChangeArrowheads="1"/>
          </p:cNvSpPr>
          <p:nvPr/>
        </p:nvSpPr>
        <p:spPr bwMode="auto">
          <a:xfrm>
            <a:off x="4882326" y="2722564"/>
            <a:ext cx="447681" cy="538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en-US" altLang="zh-CN" sz="3500" dirty="0">
                <a:solidFill>
                  <a:schemeClr val="accent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  <a:r>
              <a:rPr kumimoji="1" lang="en-US" altLang="zh-CN" sz="3500" dirty="0" smtClean="0">
                <a:solidFill>
                  <a:schemeClr val="accent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endParaRPr kumimoji="1" lang="en-US" altLang="zh-CN" sz="3500" dirty="0">
              <a:solidFill>
                <a:schemeClr val="accent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grpSp>
        <p:nvGrpSpPr>
          <p:cNvPr id="5" name="组合 4"/>
          <p:cNvGrpSpPr/>
          <p:nvPr/>
        </p:nvGrpSpPr>
        <p:grpSpPr>
          <a:xfrm>
            <a:off x="6969157" y="2481264"/>
            <a:ext cx="755462" cy="1439863"/>
            <a:chOff x="6969157" y="2481264"/>
            <a:chExt cx="755462" cy="1439863"/>
          </a:xfrm>
        </p:grpSpPr>
        <p:sp>
          <p:nvSpPr>
            <p:cNvPr id="110" name="AutoShape 7"/>
            <p:cNvSpPr>
              <a:spLocks noChangeAspect="1" noChangeArrowheads="1" noTextEdit="1"/>
            </p:cNvSpPr>
            <p:nvPr/>
          </p:nvSpPr>
          <p:spPr bwMode="auto">
            <a:xfrm>
              <a:off x="6969157" y="2481264"/>
              <a:ext cx="755462" cy="14398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>
                <a:solidFill>
                  <a:schemeClr val="accent1"/>
                </a:solidFill>
                <a:latin typeface="黑体" panose="02010609060101010101" pitchFamily="49" charset="-122"/>
                <a:ea typeface="黑体" panose="02010609060101010101" pitchFamily="49" charset="-122"/>
              </a:endParaRPr>
            </a:p>
          </p:txBody>
        </p:sp>
        <p:sp>
          <p:nvSpPr>
            <p:cNvPr id="111" name="Line 8"/>
            <p:cNvSpPr>
              <a:spLocks noChangeShapeType="1"/>
            </p:cNvSpPr>
            <p:nvPr/>
          </p:nvSpPr>
          <p:spPr bwMode="auto">
            <a:xfrm>
              <a:off x="7167405" y="3254377"/>
              <a:ext cx="530225" cy="0"/>
            </a:xfrm>
            <a:prstGeom prst="line">
              <a:avLst/>
            </a:prstGeom>
            <a:noFill/>
            <a:ln w="238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>
                <a:solidFill>
                  <a:schemeClr val="accent1"/>
                </a:solidFill>
                <a:latin typeface="黑体" panose="02010609060101010101" pitchFamily="49" charset="-122"/>
                <a:ea typeface="黑体" panose="02010609060101010101" pitchFamily="49" charset="-122"/>
              </a:endParaRPr>
            </a:p>
          </p:txBody>
        </p:sp>
        <p:sp>
          <p:nvSpPr>
            <p:cNvPr id="112" name="Rectangle 9"/>
            <p:cNvSpPr>
              <a:spLocks noChangeArrowheads="1"/>
            </p:cNvSpPr>
            <p:nvPr/>
          </p:nvSpPr>
          <p:spPr bwMode="auto">
            <a:xfrm>
              <a:off x="7208096" y="3195639"/>
              <a:ext cx="448841" cy="5386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kumimoji="1" lang="en-US" altLang="zh-CN" sz="3500" dirty="0" smtClean="0">
                  <a:solidFill>
                    <a:schemeClr val="accent1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28</a:t>
              </a:r>
              <a:endParaRPr kumimoji="1" lang="en-US" altLang="zh-CN" sz="3500" dirty="0">
                <a:solidFill>
                  <a:schemeClr val="accent1"/>
                </a:solidFill>
                <a:latin typeface="黑体" panose="02010609060101010101" pitchFamily="49" charset="-122"/>
                <a:ea typeface="黑体" panose="02010609060101010101" pitchFamily="49" charset="-122"/>
              </a:endParaRPr>
            </a:p>
          </p:txBody>
        </p:sp>
        <p:sp>
          <p:nvSpPr>
            <p:cNvPr id="113" name="Rectangle 10"/>
            <p:cNvSpPr>
              <a:spLocks noChangeArrowheads="1"/>
            </p:cNvSpPr>
            <p:nvPr/>
          </p:nvSpPr>
          <p:spPr bwMode="auto">
            <a:xfrm>
              <a:off x="7103082" y="2722564"/>
              <a:ext cx="448841" cy="5386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kumimoji="1" lang="en-US" altLang="zh-CN" sz="3500" dirty="0">
                  <a:solidFill>
                    <a:schemeClr val="accent1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 9</a:t>
              </a:r>
            </a:p>
          </p:txBody>
        </p:sp>
      </p:grpSp>
      <p:sp>
        <p:nvSpPr>
          <p:cNvPr id="114" name="AutoShape 7"/>
          <p:cNvSpPr>
            <a:spLocks noChangeAspect="1" noChangeArrowheads="1" noTextEdit="1"/>
          </p:cNvSpPr>
          <p:nvPr/>
        </p:nvSpPr>
        <p:spPr bwMode="auto">
          <a:xfrm>
            <a:off x="5826157" y="2481264"/>
            <a:ext cx="755462" cy="143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>
              <a:solidFill>
                <a:schemeClr val="accent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15" name="Line 8"/>
          <p:cNvSpPr>
            <a:spLocks noChangeShapeType="1"/>
          </p:cNvSpPr>
          <p:nvPr/>
        </p:nvSpPr>
        <p:spPr bwMode="auto">
          <a:xfrm>
            <a:off x="6024405" y="3254377"/>
            <a:ext cx="530225" cy="0"/>
          </a:xfrm>
          <a:prstGeom prst="line">
            <a:avLst/>
          </a:prstGeom>
          <a:noFill/>
          <a:ln w="238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>
              <a:solidFill>
                <a:schemeClr val="accent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16" name="Rectangle 9"/>
          <p:cNvSpPr>
            <a:spLocks noChangeArrowheads="1"/>
          </p:cNvSpPr>
          <p:nvPr/>
        </p:nvSpPr>
        <p:spPr bwMode="auto">
          <a:xfrm>
            <a:off x="6065096" y="3195639"/>
            <a:ext cx="448841" cy="5386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en-US" altLang="zh-CN" sz="3500" dirty="0" smtClean="0">
                <a:solidFill>
                  <a:schemeClr val="accent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15</a:t>
            </a:r>
            <a:endParaRPr kumimoji="1" lang="en-US" altLang="zh-CN" sz="3500" dirty="0">
              <a:solidFill>
                <a:schemeClr val="accent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17" name="Rectangle 10"/>
          <p:cNvSpPr>
            <a:spLocks noChangeArrowheads="1"/>
          </p:cNvSpPr>
          <p:nvPr/>
        </p:nvSpPr>
        <p:spPr bwMode="auto">
          <a:xfrm>
            <a:off x="6064226" y="2722564"/>
            <a:ext cx="448841" cy="5386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en-US" altLang="zh-CN" sz="3500" dirty="0" smtClean="0">
                <a:solidFill>
                  <a:schemeClr val="accent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14</a:t>
            </a:r>
            <a:endParaRPr kumimoji="1" lang="en-US" altLang="zh-CN" sz="3500" dirty="0">
              <a:solidFill>
                <a:schemeClr val="accent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185670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/>
    </p:bldLst>
  </p:timing>
</p:sld>
</file>

<file path=ppt/theme/theme1.xml><?xml version="1.0" encoding="utf-8"?>
<a:theme xmlns:a="http://schemas.openxmlformats.org/drawingml/2006/main" name="Office 主题​​">
  <a:themeElements>
    <a:clrScheme name="自定义 3">
      <a:dk1>
        <a:srgbClr val="034A90"/>
      </a:dk1>
      <a:lt1>
        <a:sysClr val="window" lastClr="FFFFFF"/>
      </a:lt1>
      <a:dk2>
        <a:srgbClr val="44546A"/>
      </a:dk2>
      <a:lt2>
        <a:srgbClr val="E7E6E6"/>
      </a:lt2>
      <a:accent1>
        <a:srgbClr val="0F263C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3952</TotalTime>
  <Words>536</Words>
  <Application>Microsoft Office PowerPoint</Application>
  <PresentationFormat>全屏显示(16:9)</PresentationFormat>
  <Paragraphs>210</Paragraphs>
  <Slides>10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17" baseType="lpstr">
      <vt:lpstr>taozhishuxue</vt:lpstr>
      <vt:lpstr>黑体</vt:lpstr>
      <vt:lpstr>楷体</vt:lpstr>
      <vt:lpstr>宋体</vt:lpstr>
      <vt:lpstr>Arial</vt:lpstr>
      <vt:lpstr>Calibri</vt:lpstr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wangxin</cp:lastModifiedBy>
  <cp:revision>176</cp:revision>
  <dcterms:created xsi:type="dcterms:W3CDTF">2018-11-06T07:38:45Z</dcterms:created>
  <dcterms:modified xsi:type="dcterms:W3CDTF">2019-06-12T11:07:21Z</dcterms:modified>
</cp:coreProperties>
</file>