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77" r:id="rId2"/>
    <p:sldId id="501" r:id="rId3"/>
    <p:sldId id="636" r:id="rId4"/>
    <p:sldId id="778" r:id="rId5"/>
    <p:sldId id="779" r:id="rId6"/>
    <p:sldId id="781" r:id="rId7"/>
    <p:sldId id="782" r:id="rId8"/>
    <p:sldId id="783" r:id="rId9"/>
    <p:sldId id="785" r:id="rId10"/>
    <p:sldId id="787" r:id="rId11"/>
    <p:sldId id="788" r:id="rId12"/>
    <p:sldId id="789" r:id="rId13"/>
    <p:sldId id="784" r:id="rId14"/>
    <p:sldId id="790" r:id="rId15"/>
    <p:sldId id="791" r:id="rId16"/>
    <p:sldId id="792" r:id="rId17"/>
    <p:sldId id="793" r:id="rId18"/>
    <p:sldId id="794" r:id="rId19"/>
    <p:sldId id="795" r:id="rId20"/>
    <p:sldId id="796" r:id="rId21"/>
    <p:sldId id="797" r:id="rId22"/>
    <p:sldId id="800" r:id="rId23"/>
    <p:sldId id="801" r:id="rId24"/>
    <p:sldId id="802" r:id="rId25"/>
    <p:sldId id="798" r:id="rId26"/>
    <p:sldId id="799" r:id="rId27"/>
    <p:sldId id="803" r:id="rId28"/>
    <p:sldId id="804" r:id="rId29"/>
    <p:sldId id="809" r:id="rId30"/>
    <p:sldId id="810" r:id="rId31"/>
    <p:sldId id="701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6370" autoAdjust="0"/>
  </p:normalViewPr>
  <p:slideViewPr>
    <p:cSldViewPr snapToGrid="0">
      <p:cViewPr>
        <p:scale>
          <a:sx n="100" d="100"/>
          <a:sy n="100" d="100"/>
        </p:scale>
        <p:origin x="-78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4F50-2106-43F6-8BD0-C31361EB150A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24005-1CC4-46EC-862D-504F2FE6E2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934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80F3244-9F1F-4CB7-B2C2-30CED3F38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4019CE80-FB74-47E4-948E-4651D3773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4F87515-6B65-42D2-A1A0-1F90F3B5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A03DA3E-1030-4A2A-B87F-D87B5DAB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97F5656-CE43-446D-8524-DCEBAFF7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B281745B-E354-480A-A085-DE8951FAFA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4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B1B2999-D7C1-4A80-B33E-CB8C9BD0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83F40DB2-D56B-4C94-9D77-9BCC09796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C0CF573-27F3-4F42-A14B-D3DF01AB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0E7E886-DB75-4C31-90C0-28F571484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EED4D25-CB5F-4DDD-B014-2130C61C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1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1594415B-F8FE-46A2-91F9-A422BEBBF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38A2E4F-ABA6-487C-A978-535EECC4A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7F545E8-1FDB-422E-A8B0-A3D33AE8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3CE43212-FA11-4379-82D0-A74B95206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ECB8899-57E5-4110-8F16-7B31FF2B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57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A6CF5CC-DB4F-4617-8397-7A28B8F77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0AF72FF-C15C-417E-A77A-D79FCC18D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5138058-1B24-4362-9970-902D31E6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C870631-7CBE-4B1E-834F-07683671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FBC9E55-40AA-4118-8537-BDC90D0D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E6E5C656-FBF1-4F6A-9C86-339124210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3"/>
            <a:ext cx="12192717" cy="6857596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xmlns="" id="{7AD45840-D2B0-4901-B178-19B6783B1BA9}"/>
              </a:ext>
            </a:extLst>
          </p:cNvPr>
          <p:cNvCxnSpPr>
            <a:cxnSpLocks/>
          </p:cNvCxnSpPr>
          <p:nvPr userDrawn="1"/>
        </p:nvCxnSpPr>
        <p:spPr>
          <a:xfrm>
            <a:off x="106878" y="593766"/>
            <a:ext cx="11910951" cy="41564"/>
          </a:xfrm>
          <a:prstGeom prst="line">
            <a:avLst/>
          </a:prstGeom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文本框 3">
            <a:extLst>
              <a:ext uri="{FF2B5EF4-FFF2-40B4-BE49-F238E27FC236}">
                <a16:creationId xmlns:a16="http://schemas.microsoft.com/office/drawing/2014/main" xmlns="" id="{414C84BC-7BA9-4C68-8C1A-1C2B4FC245CF}"/>
              </a:ext>
            </a:extLst>
          </p:cNvPr>
          <p:cNvSpPr txBox="1"/>
          <p:nvPr userDrawn="1"/>
        </p:nvSpPr>
        <p:spPr>
          <a:xfrm>
            <a:off x="184068" y="356258"/>
            <a:ext cx="4387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高中英语  必修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   Unit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3</a:t>
            </a:r>
            <a:r>
              <a:rPr lang="zh-CN" altLang="en-US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12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taste of English </a:t>
            </a:r>
            <a:r>
              <a:rPr lang="en-US" altLang="zh-CN" sz="1200" baseline="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humour</a:t>
            </a:r>
            <a:endParaRPr lang="en-US" altLang="zh-CN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baseline="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69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A7D822B-ED7D-4103-86BD-F832BF40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E1A0C35-9A74-4C5D-9D68-3E9CE5E5B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3B08651-BC5A-40B0-ADCF-7B0B67446D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CFC8B68-5A16-4B60-B816-E8AB21E25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EB47B72-4419-4FFD-9F24-1187AC12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99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77E7EBC-2750-431C-87E9-B4702944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15F7298-537A-47DA-9181-673DCCB77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A7D01C68-8E5F-4580-9625-5D3AF405C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0D7590CC-7EFC-44B2-AAEB-0589EABA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CCBB20A-4EF5-4A13-8B35-A5E58585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5D949D5-4D79-4042-9D50-8504BC24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3502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C7E4FF-B5A7-43A2-B8C1-12CDEDB96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B078881-1BCA-4BD5-B79F-D814C4D2E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C64C149C-79E9-48BF-921D-5A09246852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D146D59-AACC-4569-ADD2-21BC76232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620BC514-EB89-4E09-BC82-A4EC315CA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5A0A166B-A79B-4AAA-AB29-594B46C2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9CDB51CF-D950-4192-BE57-C535E6ED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44A2C101-F397-4435-BE36-B294D0B4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37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AD682CE-714F-4514-80B5-AA1D92E0D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ECC71819-5D84-4A03-A5D0-AA880623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7FD7B9E0-FE2B-43C4-8A3B-D6EAB697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AF599776-F181-4A6F-8865-24E0BB1E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09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37C33E69-C358-4CF4-89BA-217710E4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5DF2F66-8CCC-4996-9C86-A95842058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35F6C8C1-2744-473C-AB11-DCAB7C6D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8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408F660-EECA-4165-BC6A-80C3628D4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AB78CF7-4C62-4EE2-90BF-A5458A1F0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1E580D1-EBF3-4E40-B1B7-847A39435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16C2B151-DF76-4C90-8312-918EEF15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00C606D-C791-48D8-9339-6ED5937E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1B51BFD2-D67A-4B5C-AD62-E120ED3C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10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B6E085C-4396-49C9-9959-7FF26A45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3C4B0194-8E38-483D-A93B-8CA2A5F4A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25FBDFAC-8457-4BCC-BB20-867329A60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6932CFB-C02A-49FA-837E-F9477EB3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8ED882-CFD8-4EAE-9856-CB61F34EFEB8}" type="datetimeFigureOut">
              <a:rPr lang="zh-CN" altLang="en-US" smtClean="0"/>
              <a:t>2020/2/19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56D9C07-EC35-4F0B-9178-41E5BBB7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9D4AE3A-F993-4562-88B0-40C99E9A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21B6BD-A5B3-47B3-ADB9-48FDDBC2F4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58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71724FB-F557-4150-B51A-E2ECCD48D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6000" y="729000"/>
            <a:ext cx="104400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altLang="zh-CN" dirty="0" smtClean="0"/>
          </a:p>
          <a:p>
            <a:pPr lvl="0"/>
            <a:r>
              <a:rPr lang="zh-CN" altLang="en-US" dirty="0" smtClean="0"/>
              <a:t>单击此处</a:t>
            </a:r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4563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 baseline="0">
          <a:solidFill>
            <a:schemeClr val="tx1"/>
          </a:solidFill>
          <a:latin typeface="Times New Roman" pitchFamily="18" charset="0"/>
          <a:ea typeface="宋体" pitchFamily="2" charset="-122"/>
          <a:cs typeface="Times New Roman" pitchFamily="18" charset="0"/>
        </a:defRPr>
      </a:lvl1pPr>
      <a:lvl2pPr marL="4572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9144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3716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1828800" indent="0" algn="just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78830" y="1912881"/>
            <a:ext cx="7910279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3</a:t>
            </a:r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 taste of English </a:t>
            </a:r>
            <a:r>
              <a:rPr lang="en-US" altLang="zh-CN" sz="4800" b="1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humour</a:t>
            </a:r>
            <a:endParaRPr lang="zh-CN" altLang="en-US" sz="4800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-309087" y="3444388"/>
            <a:ext cx="9720000" cy="104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Section C </a:t>
            </a:r>
            <a:r>
              <a:rPr lang="en-US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Using 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Language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018" y="1798582"/>
            <a:ext cx="2647086" cy="228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词汇四　</a:t>
            </a:r>
            <a:r>
              <a:rPr lang="en-US" altLang="zh-CN" b="1" dirty="0">
                <a:solidFill>
                  <a:srgbClr val="00B0F0"/>
                </a:solidFill>
              </a:rPr>
              <a:t>mess </a:t>
            </a:r>
            <a:r>
              <a:rPr lang="en-US" altLang="zh-CN" b="1" i="1" dirty="0">
                <a:solidFill>
                  <a:srgbClr val="00B0F0"/>
                </a:solidFill>
              </a:rPr>
              <a:t>n. </a:t>
            </a:r>
            <a:r>
              <a:rPr lang="zh-CN" altLang="en-US" b="1" dirty="0">
                <a:solidFill>
                  <a:srgbClr val="00B0F0"/>
                </a:solidFill>
              </a:rPr>
              <a:t>脏乱，不整洁；麻烦，困境，</a:t>
            </a:r>
            <a:r>
              <a:rPr lang="zh-CN" altLang="en-US" b="1" dirty="0" smtClean="0">
                <a:solidFill>
                  <a:srgbClr val="00B0F0"/>
                </a:solidFill>
              </a:rPr>
              <a:t>混乱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◆教材原句</a:t>
            </a:r>
            <a:endParaRPr lang="zh-CN" altLang="en-US" dirty="0"/>
          </a:p>
          <a:p>
            <a:r>
              <a:rPr lang="en-US" altLang="zh-CN" dirty="0"/>
              <a:t>What did John think Mary should </a:t>
            </a:r>
            <a:r>
              <a:rPr lang="en-US" altLang="zh-CN" dirty="0" smtClean="0"/>
              <a:t>have done </a:t>
            </a:r>
            <a:r>
              <a:rPr lang="en-US" altLang="zh-CN" dirty="0"/>
              <a:t>with the </a:t>
            </a:r>
            <a:r>
              <a:rPr lang="en-US" altLang="zh-CN" b="1" dirty="0"/>
              <a:t>mess </a:t>
            </a:r>
            <a:r>
              <a:rPr lang="en-US" altLang="zh-CN" dirty="0"/>
              <a:t>in the pan? </a:t>
            </a:r>
            <a:endParaRPr lang="en-US" altLang="zh-CN" dirty="0" smtClean="0"/>
          </a:p>
          <a:p>
            <a:r>
              <a:rPr lang="zh-CN" altLang="en-US" dirty="0" smtClean="0"/>
              <a:t>约翰认为玛丽</a:t>
            </a:r>
            <a:r>
              <a:rPr lang="zh-CN" altLang="en-US" dirty="0"/>
              <a:t>本应该怎样处理锅里的一团糟？</a:t>
            </a:r>
          </a:p>
          <a:p>
            <a:r>
              <a:rPr lang="zh-CN" altLang="en-US" dirty="0" smtClean="0"/>
              <a:t>◆要点必记</a:t>
            </a:r>
            <a:endParaRPr lang="zh-CN" altLang="en-US" dirty="0"/>
          </a:p>
          <a:p>
            <a:r>
              <a:rPr lang="en-US" altLang="zh-CN" dirty="0"/>
              <a:t>What a mess! </a:t>
            </a:r>
            <a:r>
              <a:rPr lang="zh-CN" altLang="en-US" dirty="0"/>
              <a:t>真乱啊！</a:t>
            </a:r>
          </a:p>
          <a:p>
            <a:r>
              <a:rPr lang="en-US" altLang="zh-CN" dirty="0"/>
              <a:t>in a mess </a:t>
            </a:r>
            <a:r>
              <a:rPr lang="zh-CN" altLang="en-US" dirty="0"/>
              <a:t>杂乱不堪；陷入困境</a:t>
            </a:r>
          </a:p>
          <a:p>
            <a:r>
              <a:rPr lang="en-US" altLang="zh-CN" dirty="0"/>
              <a:t>make a mess of </a:t>
            </a:r>
            <a:r>
              <a:rPr lang="en-US" altLang="zh-CN" dirty="0" err="1"/>
              <a:t>sth</a:t>
            </a:r>
            <a:r>
              <a:rPr lang="en-US" altLang="zh-CN" dirty="0"/>
              <a:t>. </a:t>
            </a:r>
            <a:r>
              <a:rPr lang="zh-CN" altLang="en-US" dirty="0"/>
              <a:t>把某事搞糟</a:t>
            </a:r>
          </a:p>
        </p:txBody>
      </p:sp>
    </p:spTree>
    <p:extLst>
      <p:ext uri="{BB962C8B-B14F-4D97-AF65-F5344CB8AC3E}">
        <p14:creationId xmlns:p14="http://schemas.microsoft.com/office/powerpoint/2010/main" val="16239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◆单句写作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 smtClean="0"/>
              <a:t>—________________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真乱啊）</a:t>
            </a:r>
            <a:r>
              <a:rPr lang="en-US" altLang="zh-CN" dirty="0"/>
              <a:t>! You are always so lazy!</a:t>
            </a:r>
          </a:p>
          <a:p>
            <a:r>
              <a:rPr lang="en-US" altLang="zh-CN" dirty="0"/>
              <a:t>—I’m not to blame</a:t>
            </a:r>
            <a:r>
              <a:rPr lang="zh-CN" altLang="en-US" dirty="0"/>
              <a:t>，</a:t>
            </a:r>
            <a:r>
              <a:rPr lang="en-US" altLang="zh-CN" dirty="0"/>
              <a:t>Mum. I am what you have made me.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Your room is always 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一团糟）</a:t>
            </a:r>
            <a:r>
              <a:rPr lang="en-US" altLang="zh-CN" dirty="0"/>
              <a:t>. </a:t>
            </a:r>
            <a:r>
              <a:rPr lang="en-US" altLang="zh-CN" dirty="0" smtClean="0"/>
              <a:t>Why not </a:t>
            </a:r>
            <a:r>
              <a:rPr lang="en-US" altLang="zh-CN" dirty="0"/>
              <a:t>keep it tidy?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）［词汇复现］</a:t>
            </a:r>
            <a:r>
              <a:rPr lang="en-US" altLang="zh-CN" dirty="0"/>
              <a:t>It is </a:t>
            </a:r>
            <a:r>
              <a:rPr lang="en-US" altLang="zh-CN" i="1" dirty="0"/>
              <a:t>astonishing </a:t>
            </a:r>
            <a:r>
              <a:rPr lang="en-US" altLang="zh-CN" dirty="0"/>
              <a:t>that she often 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把</a:t>
            </a:r>
            <a:r>
              <a:rPr lang="en-US" altLang="zh-CN" dirty="0"/>
              <a:t>……</a:t>
            </a:r>
            <a:r>
              <a:rPr lang="zh-CN" altLang="en-US" dirty="0"/>
              <a:t>搞砸）</a:t>
            </a:r>
            <a:r>
              <a:rPr lang="en-US" altLang="zh-CN" dirty="0"/>
              <a:t>the performance.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）［</a:t>
            </a:r>
            <a:r>
              <a:rPr lang="en-US" altLang="zh-CN" dirty="0"/>
              <a:t>2019·</a:t>
            </a:r>
            <a:r>
              <a:rPr lang="zh-CN" altLang="en-US" dirty="0"/>
              <a:t>天津卷］</a:t>
            </a:r>
            <a:r>
              <a:rPr lang="en-US" altLang="zh-CN" dirty="0"/>
              <a:t>Mabry works circles around all the students</a:t>
            </a:r>
            <a:r>
              <a:rPr lang="zh-CN" altLang="en-US" dirty="0" smtClean="0"/>
              <a:t>，</a:t>
            </a:r>
            <a:r>
              <a:rPr lang="en-US" altLang="zh-CN" dirty="0"/>
              <a:t>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清洁垃圾） </a:t>
            </a:r>
            <a:r>
              <a:rPr lang="en-US" altLang="zh-CN" dirty="0"/>
              <a:t>others don’t want to touch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2111778" y="1311270"/>
            <a:ext cx="17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What a mess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6353" y="2225668"/>
            <a:ext cx="17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 a mess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7054" y="2684305"/>
            <a:ext cx="205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makes a mess of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86150" y="3563078"/>
            <a:ext cx="2392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cleaning up messes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9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词汇五　</a:t>
            </a:r>
            <a:r>
              <a:rPr lang="en-US" altLang="zh-CN" b="1" dirty="0">
                <a:solidFill>
                  <a:srgbClr val="00B0F0"/>
                </a:solidFill>
              </a:rPr>
              <a:t>react </a:t>
            </a:r>
            <a:r>
              <a:rPr lang="en-US" altLang="zh-CN" b="1" i="1" dirty="0">
                <a:solidFill>
                  <a:srgbClr val="00B0F0"/>
                </a:solidFill>
              </a:rPr>
              <a:t>vi. </a:t>
            </a:r>
            <a:r>
              <a:rPr lang="zh-CN" altLang="en-US" b="1" dirty="0">
                <a:solidFill>
                  <a:srgbClr val="00B0F0"/>
                </a:solidFill>
              </a:rPr>
              <a:t>作出反应，回应；有不良反应，过敏；起</a:t>
            </a:r>
            <a:r>
              <a:rPr lang="zh-CN" altLang="en-US" b="1" dirty="0" smtClean="0">
                <a:solidFill>
                  <a:srgbClr val="00B0F0"/>
                </a:solidFill>
              </a:rPr>
              <a:t>化学反应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◆教材原句</a:t>
            </a:r>
            <a:endParaRPr lang="zh-CN" altLang="en-US" dirty="0"/>
          </a:p>
          <a:p>
            <a:r>
              <a:rPr lang="en-US" altLang="zh-CN" dirty="0"/>
              <a:t>How do you think John will </a:t>
            </a:r>
            <a:r>
              <a:rPr lang="en-US" altLang="zh-CN" b="1" dirty="0"/>
              <a:t>react </a:t>
            </a:r>
            <a:r>
              <a:rPr lang="en-US" altLang="zh-CN" dirty="0"/>
              <a:t>to her</a:t>
            </a:r>
            <a:r>
              <a:rPr lang="en-US" altLang="zh-CN" dirty="0" smtClean="0"/>
              <a:t>? </a:t>
            </a:r>
            <a:r>
              <a:rPr lang="zh-CN" altLang="en-US" dirty="0" smtClean="0"/>
              <a:t>你</a:t>
            </a:r>
            <a:r>
              <a:rPr lang="zh-CN" altLang="en-US" dirty="0"/>
              <a:t>觉得约翰会对她作出何种反应？</a:t>
            </a:r>
          </a:p>
          <a:p>
            <a:r>
              <a:rPr lang="zh-CN" altLang="en-US" dirty="0" smtClean="0"/>
              <a:t>◆要点必记</a:t>
            </a:r>
            <a:endParaRPr lang="zh-CN" altLang="en-US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react to </a:t>
            </a:r>
            <a:r>
              <a:rPr lang="zh-CN" altLang="en-US" dirty="0"/>
              <a:t>对</a:t>
            </a:r>
            <a:r>
              <a:rPr lang="en-US" altLang="zh-CN" dirty="0"/>
              <a:t>……</a:t>
            </a:r>
            <a:r>
              <a:rPr lang="zh-CN" altLang="en-US" dirty="0"/>
              <a:t>作出反应</a:t>
            </a:r>
          </a:p>
          <a:p>
            <a:r>
              <a:rPr lang="en-US" altLang="zh-CN" dirty="0"/>
              <a:t>react with </a:t>
            </a:r>
            <a:r>
              <a:rPr lang="zh-CN" altLang="en-US" dirty="0"/>
              <a:t>与</a:t>
            </a:r>
            <a:r>
              <a:rPr lang="en-US" altLang="zh-CN" dirty="0"/>
              <a:t>……</a:t>
            </a:r>
            <a:r>
              <a:rPr lang="zh-CN" altLang="en-US" dirty="0"/>
              <a:t>发生化学反应</a:t>
            </a:r>
          </a:p>
          <a:p>
            <a:r>
              <a:rPr lang="en-US" altLang="zh-CN" dirty="0"/>
              <a:t>react against </a:t>
            </a:r>
            <a:r>
              <a:rPr lang="zh-CN" altLang="en-US" dirty="0"/>
              <a:t>反抗，反对</a:t>
            </a: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reaction </a:t>
            </a:r>
            <a:r>
              <a:rPr lang="en-US" altLang="zh-CN" i="1" dirty="0"/>
              <a:t>n. </a:t>
            </a:r>
            <a:r>
              <a:rPr lang="zh-CN" altLang="en-US" dirty="0"/>
              <a:t>［</a:t>
            </a:r>
            <a:r>
              <a:rPr lang="en-US" altLang="zh-CN" dirty="0"/>
              <a:t>U</a:t>
            </a:r>
            <a:r>
              <a:rPr lang="zh-CN" altLang="en-US" dirty="0"/>
              <a:t>，</a:t>
            </a:r>
            <a:r>
              <a:rPr lang="en-US" altLang="zh-CN" dirty="0"/>
              <a:t>C</a:t>
            </a:r>
            <a:r>
              <a:rPr lang="zh-CN" altLang="en-US" dirty="0"/>
              <a:t>］反应；回应（常</a:t>
            </a:r>
            <a:r>
              <a:rPr lang="zh-CN" altLang="en-US" dirty="0" smtClean="0"/>
              <a:t>跟 </a:t>
            </a:r>
            <a:r>
              <a:rPr lang="en-US" altLang="zh-CN" dirty="0" smtClean="0"/>
              <a:t>to</a:t>
            </a:r>
            <a:r>
              <a:rPr lang="zh-CN" altLang="en-US" dirty="0"/>
              <a:t>）</a:t>
            </a:r>
          </a:p>
          <a:p>
            <a:r>
              <a:rPr lang="en-US" altLang="zh-CN" dirty="0"/>
              <a:t>reactive </a:t>
            </a:r>
            <a:r>
              <a:rPr lang="en-US" altLang="zh-CN" i="1" dirty="0"/>
              <a:t>adj. </a:t>
            </a:r>
            <a:r>
              <a:rPr lang="zh-CN" altLang="en-US" dirty="0"/>
              <a:t>反应的；回应的</a:t>
            </a:r>
          </a:p>
        </p:txBody>
      </p:sp>
    </p:spTree>
    <p:extLst>
      <p:ext uri="{BB962C8B-B14F-4D97-AF65-F5344CB8AC3E}">
        <p14:creationId xmlns:p14="http://schemas.microsoft.com/office/powerpoint/2010/main" val="16239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◆单句语法填空</a:t>
            </a:r>
            <a:endParaRPr lang="zh-CN" altLang="en-US" b="1" dirty="0"/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</a:t>
            </a:r>
            <a:r>
              <a:rPr lang="en-US" altLang="zh-CN" dirty="0"/>
              <a:t>2019·</a:t>
            </a:r>
            <a:r>
              <a:rPr lang="zh-CN" altLang="en-US" dirty="0"/>
              <a:t>浙江卷］</a:t>
            </a:r>
            <a:r>
              <a:rPr lang="en-US" altLang="zh-CN" dirty="0"/>
              <a:t>They were not sure how the Americans would </a:t>
            </a:r>
            <a:r>
              <a:rPr lang="en-US" altLang="zh-CN" dirty="0" smtClean="0"/>
              <a:t>react _____ the </a:t>
            </a:r>
            <a:r>
              <a:rPr lang="en-US" altLang="zh-CN" dirty="0"/>
              <a:t>new type of music.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 </a:t>
            </a:r>
            <a:r>
              <a:rPr lang="en-US" altLang="zh-CN" dirty="0"/>
              <a:t>The football player reacted 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 </a:t>
            </a:r>
            <a:r>
              <a:rPr lang="en-US" altLang="zh-CN" dirty="0"/>
              <a:t>the judge’s decision </a:t>
            </a:r>
            <a:r>
              <a:rPr lang="en-US" altLang="zh-CN" dirty="0" smtClean="0"/>
              <a:t>by withdrawing</a:t>
            </a:r>
            <a:r>
              <a:rPr lang="zh-CN" altLang="en-US" dirty="0"/>
              <a:t>（退 出） </a:t>
            </a:r>
            <a:r>
              <a:rPr lang="en-US" altLang="zh-CN" dirty="0"/>
              <a:t>from the match.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If I find anyone who looks like the suspect</a:t>
            </a:r>
            <a:r>
              <a:rPr lang="zh-CN" altLang="en-US" dirty="0"/>
              <a:t>，</a:t>
            </a:r>
            <a:r>
              <a:rPr lang="en-US" altLang="zh-CN" dirty="0"/>
              <a:t>my immediate __________ </a:t>
            </a:r>
            <a:r>
              <a:rPr lang="zh-CN" altLang="en-US" dirty="0" smtClean="0"/>
              <a:t>（</a:t>
            </a:r>
            <a:r>
              <a:rPr lang="en-US" altLang="zh-CN" dirty="0"/>
              <a:t>react</a:t>
            </a:r>
            <a:r>
              <a:rPr lang="zh-CN" altLang="en-US" dirty="0"/>
              <a:t>）</a:t>
            </a:r>
            <a:r>
              <a:rPr lang="en-US" altLang="zh-CN" dirty="0"/>
              <a:t>will be to tell the police.</a:t>
            </a:r>
          </a:p>
          <a:p>
            <a:r>
              <a:rPr lang="zh-CN" altLang="en-US" b="1" dirty="0" smtClean="0"/>
              <a:t>◆单句写作</a:t>
            </a:r>
            <a:endParaRPr lang="zh-CN" altLang="en-US" b="1" dirty="0"/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/>
              <a:t>You can’t change what happened</a:t>
            </a:r>
            <a:r>
              <a:rPr lang="zh-CN" altLang="en-US" dirty="0"/>
              <a:t>，</a:t>
            </a:r>
            <a:r>
              <a:rPr lang="en-US" altLang="zh-CN" dirty="0"/>
              <a:t>but you can change how </a:t>
            </a:r>
            <a:r>
              <a:rPr lang="en-US" altLang="zh-CN" dirty="0" smtClean="0"/>
              <a:t>____________________ </a:t>
            </a:r>
            <a:r>
              <a:rPr lang="zh-CN" altLang="en-US" dirty="0" smtClean="0"/>
              <a:t>（</a:t>
            </a:r>
            <a:r>
              <a:rPr lang="zh-CN" altLang="en-US" dirty="0"/>
              <a:t>你对这件事的反应）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8965857" y="1321946"/>
            <a:ext cx="62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8860" y="2188845"/>
            <a:ext cx="125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against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0199" y="3138870"/>
            <a:ext cx="1258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reaction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2070" y="4480782"/>
            <a:ext cx="1888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you react to it</a:t>
            </a:r>
          </a:p>
        </p:txBody>
      </p:sp>
    </p:spTree>
    <p:extLst>
      <p:ext uri="{BB962C8B-B14F-4D97-AF65-F5344CB8AC3E}">
        <p14:creationId xmlns:p14="http://schemas.microsoft.com/office/powerpoint/2010/main" val="17563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1270660"/>
            <a:ext cx="10440000" cy="48583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基础知识自测</a:t>
            </a:r>
          </a:p>
          <a:p>
            <a:r>
              <a:rPr lang="en-US" altLang="zh-CN" b="1" dirty="0"/>
              <a:t>Ⅰ </a:t>
            </a:r>
            <a:r>
              <a:rPr lang="zh-CN" altLang="en-US" b="1" dirty="0" smtClean="0"/>
              <a:t>单句语法填空</a:t>
            </a:r>
            <a:endParaRPr lang="zh-CN" altLang="en-US" b="1" dirty="0"/>
          </a:p>
          <a:p>
            <a:pPr algn="just"/>
            <a:r>
              <a:rPr lang="en-US" altLang="zh-CN" dirty="0"/>
              <a:t>1.</a:t>
            </a:r>
            <a:r>
              <a:rPr lang="zh-CN" altLang="en-US" dirty="0"/>
              <a:t>［</a:t>
            </a:r>
            <a:r>
              <a:rPr lang="en-US" altLang="zh-CN" dirty="0"/>
              <a:t>2015·</a:t>
            </a:r>
            <a:r>
              <a:rPr lang="zh-CN" altLang="en-US" dirty="0"/>
              <a:t>全国</a:t>
            </a:r>
            <a:r>
              <a:rPr lang="en-US" altLang="zh-CN" dirty="0"/>
              <a:t>Ⅰ</a:t>
            </a:r>
            <a:r>
              <a:rPr lang="zh-CN" altLang="en-US" dirty="0"/>
              <a:t>卷］</a:t>
            </a:r>
            <a:r>
              <a:rPr lang="en-US" altLang="zh-CN" dirty="0"/>
              <a:t>When I handed him the gift card</a:t>
            </a:r>
            <a:r>
              <a:rPr lang="zh-CN" altLang="en-US" dirty="0" smtClean="0"/>
              <a:t>，</a:t>
            </a:r>
            <a:r>
              <a:rPr lang="en-US" altLang="zh-CN" dirty="0" smtClean="0"/>
              <a:t>saying </a:t>
            </a:r>
            <a:r>
              <a:rPr lang="en-US" altLang="zh-CN" dirty="0"/>
              <a:t>he could use it for whatever his family </a:t>
            </a:r>
            <a:r>
              <a:rPr lang="en-US" altLang="zh-CN" dirty="0" smtClean="0"/>
              <a:t>might need</a:t>
            </a:r>
            <a:r>
              <a:rPr lang="zh-CN" altLang="en-US" dirty="0"/>
              <a:t>，</a:t>
            </a:r>
            <a:r>
              <a:rPr lang="en-US" altLang="zh-CN" dirty="0"/>
              <a:t>he burst into </a:t>
            </a:r>
            <a:r>
              <a:rPr lang="en-US" altLang="zh-CN" dirty="0" smtClean="0"/>
              <a:t>_____________</a:t>
            </a:r>
            <a:r>
              <a:rPr lang="zh-CN" altLang="en-US" dirty="0" smtClean="0"/>
              <a:t>（</a:t>
            </a:r>
            <a:r>
              <a:rPr lang="en-US" altLang="zh-CN" dirty="0" smtClean="0"/>
              <a:t>tear</a:t>
            </a:r>
            <a:r>
              <a:rPr lang="zh-CN" altLang="en-US" dirty="0" smtClean="0"/>
              <a:t>）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algn="just"/>
            <a:r>
              <a:rPr lang="en-US" altLang="zh-CN" dirty="0"/>
              <a:t>2.</a:t>
            </a:r>
            <a:r>
              <a:rPr lang="zh-CN" altLang="en-US" dirty="0"/>
              <a:t>［</a:t>
            </a:r>
            <a:r>
              <a:rPr lang="en-US" altLang="zh-CN" dirty="0"/>
              <a:t>2016·</a:t>
            </a:r>
            <a:r>
              <a:rPr lang="zh-CN" altLang="en-US" dirty="0"/>
              <a:t>全国</a:t>
            </a:r>
            <a:r>
              <a:rPr lang="en-US" altLang="zh-CN" dirty="0"/>
              <a:t>Ⅰ</a:t>
            </a:r>
            <a:r>
              <a:rPr lang="zh-CN" altLang="en-US" dirty="0"/>
              <a:t>卷 ］</a:t>
            </a:r>
            <a:r>
              <a:rPr lang="en-US" altLang="zh-CN" dirty="0"/>
              <a:t>Other cultures may use silence </a:t>
            </a:r>
            <a:r>
              <a:rPr lang="en-US" altLang="zh-CN" dirty="0" smtClean="0"/>
              <a:t>in </a:t>
            </a:r>
            <a:r>
              <a:rPr lang="en-US" altLang="zh-CN" dirty="0"/>
              <a:t>other ways</a:t>
            </a:r>
            <a:r>
              <a:rPr lang="zh-CN" altLang="en-US" dirty="0" smtClean="0"/>
              <a:t>，</a:t>
            </a:r>
            <a:r>
              <a:rPr lang="en-US" altLang="zh-CN" dirty="0"/>
              <a:t>_____________</a:t>
            </a:r>
            <a:r>
              <a:rPr lang="zh-CN" altLang="en-US" dirty="0" smtClean="0"/>
              <a:t>（</a:t>
            </a:r>
            <a:r>
              <a:rPr lang="en-US" altLang="zh-CN" dirty="0"/>
              <a:t>particular</a:t>
            </a:r>
            <a:r>
              <a:rPr lang="zh-CN" altLang="en-US" dirty="0"/>
              <a:t>） </a:t>
            </a:r>
            <a:r>
              <a:rPr lang="en-US" altLang="zh-CN" dirty="0" smtClean="0"/>
              <a:t>when dealing with conflicts </a:t>
            </a:r>
            <a:r>
              <a:rPr lang="en-US" altLang="zh-CN" dirty="0"/>
              <a:t>among people or in relationships of </a:t>
            </a:r>
            <a:r>
              <a:rPr lang="en-US" altLang="zh-CN" dirty="0" smtClean="0"/>
              <a:t>people with </a:t>
            </a:r>
            <a:r>
              <a:rPr lang="en-US" altLang="zh-CN" dirty="0"/>
              <a:t>different amounts of power.</a:t>
            </a:r>
          </a:p>
          <a:p>
            <a:pPr algn="just"/>
            <a:r>
              <a:rPr lang="en-US" altLang="zh-CN" dirty="0"/>
              <a:t>3.</a:t>
            </a:r>
            <a:r>
              <a:rPr lang="zh-CN" altLang="en-US" dirty="0"/>
              <a:t>［</a:t>
            </a:r>
            <a:r>
              <a:rPr lang="en-US" altLang="zh-CN" dirty="0"/>
              <a:t>2016·</a:t>
            </a:r>
            <a:r>
              <a:rPr lang="zh-CN" altLang="en-US" dirty="0"/>
              <a:t>天津卷</a:t>
            </a:r>
            <a:r>
              <a:rPr lang="zh-CN" altLang="en-US" dirty="0" smtClean="0"/>
              <a:t>］</a:t>
            </a:r>
            <a:r>
              <a:rPr lang="en-US" altLang="zh-CN" dirty="0"/>
              <a:t>_____________</a:t>
            </a:r>
            <a:r>
              <a:rPr lang="zh-CN" altLang="en-US" dirty="0" smtClean="0"/>
              <a:t> </a:t>
            </a:r>
            <a:r>
              <a:rPr lang="en-US" altLang="zh-CN" dirty="0"/>
              <a:t>what occasion does a </a:t>
            </a:r>
            <a:r>
              <a:rPr lang="en-US" altLang="zh-CN" dirty="0" smtClean="0"/>
              <a:t>person probably </a:t>
            </a:r>
            <a:r>
              <a:rPr lang="en-US" altLang="zh-CN" dirty="0"/>
              <a:t>suffer from performance fatigue</a:t>
            </a:r>
            <a:r>
              <a:rPr lang="zh-CN" altLang="en-US" dirty="0"/>
              <a:t>（疲惫）</a:t>
            </a:r>
            <a:r>
              <a:rPr lang="en-US" altLang="zh-CN" dirty="0"/>
              <a:t>?</a:t>
            </a:r>
          </a:p>
          <a:p>
            <a:pPr algn="just"/>
            <a:r>
              <a:rPr lang="en-US" altLang="zh-CN" dirty="0"/>
              <a:t>4.</a:t>
            </a:r>
            <a:r>
              <a:rPr lang="zh-CN" altLang="en-US" dirty="0"/>
              <a:t>［</a:t>
            </a:r>
            <a:r>
              <a:rPr lang="en-US" altLang="zh-CN" dirty="0"/>
              <a:t>2016·</a:t>
            </a:r>
            <a:r>
              <a:rPr lang="zh-CN" altLang="en-US" dirty="0"/>
              <a:t>全国</a:t>
            </a:r>
            <a:r>
              <a:rPr lang="en-US" altLang="zh-CN" dirty="0"/>
              <a:t>Ⅱ</a:t>
            </a:r>
            <a:r>
              <a:rPr lang="zh-CN" altLang="en-US" dirty="0"/>
              <a:t>卷］</a:t>
            </a:r>
            <a:r>
              <a:rPr lang="en-US" altLang="zh-CN" dirty="0"/>
              <a:t>Simon is a comedian and _____________</a:t>
            </a:r>
            <a:r>
              <a:rPr lang="zh-CN" altLang="en-US" dirty="0" smtClean="0"/>
              <a:t>（</a:t>
            </a:r>
            <a:r>
              <a:rPr lang="en-US" altLang="zh-CN" dirty="0"/>
              <a:t>act</a:t>
            </a:r>
            <a:r>
              <a:rPr lang="zh-CN" altLang="en-US" dirty="0"/>
              <a:t>） </a:t>
            </a:r>
            <a:r>
              <a:rPr lang="en-US" altLang="zh-CN" dirty="0"/>
              <a:t>who has 10 years’ experience of teaching comedy</a:t>
            </a:r>
            <a:r>
              <a:rPr lang="en-US" altLang="zh-CN" dirty="0" smtClean="0"/>
              <a:t>.</a:t>
            </a:r>
          </a:p>
          <a:p>
            <a:pPr algn="just"/>
            <a:r>
              <a:rPr lang="en-US" altLang="zh-CN" dirty="0"/>
              <a:t>5.</a:t>
            </a:r>
            <a:r>
              <a:rPr lang="zh-CN" altLang="en-US" dirty="0"/>
              <a:t>［</a:t>
            </a:r>
            <a:r>
              <a:rPr lang="en-US" altLang="zh-CN" dirty="0"/>
              <a:t>2015·</a:t>
            </a:r>
            <a:r>
              <a:rPr lang="zh-CN" altLang="en-US" dirty="0"/>
              <a:t>全国</a:t>
            </a:r>
            <a:r>
              <a:rPr lang="en-US" altLang="zh-CN" dirty="0"/>
              <a:t>Ⅰ</a:t>
            </a:r>
            <a:r>
              <a:rPr lang="zh-CN" altLang="en-US" dirty="0"/>
              <a:t>卷 ］</a:t>
            </a:r>
            <a:r>
              <a:rPr lang="en-US" altLang="zh-CN" dirty="0"/>
              <a:t>Six volunteers __________</a:t>
            </a:r>
            <a:r>
              <a:rPr lang="zh-CN" altLang="en-US" dirty="0"/>
              <a:t>（</a:t>
            </a:r>
            <a:r>
              <a:rPr lang="en-US" altLang="zh-CN" dirty="0"/>
              <a:t>slide</a:t>
            </a:r>
            <a:r>
              <a:rPr lang="zh-CN" altLang="en-US" dirty="0"/>
              <a:t>）</a:t>
            </a:r>
            <a:r>
              <a:rPr lang="en-US" altLang="zh-CN" dirty="0"/>
              <a:t>down the cliff with the help of a rope but gave up all hope of finding her alive after a 90-minute search.</a:t>
            </a:r>
          </a:p>
          <a:p>
            <a:pPr algn="just"/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884085" y="781995"/>
            <a:ext cx="286810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综合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提升能力</a:t>
            </a:r>
          </a:p>
        </p:txBody>
      </p:sp>
      <p:pic>
        <p:nvPicPr>
          <p:cNvPr id="5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22" y="629645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752188" y="2431430"/>
            <a:ext cx="1093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tears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69390" y="2816722"/>
            <a:ext cx="146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particularly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00917" y="3575960"/>
            <a:ext cx="730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On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7184" y="4357132"/>
            <a:ext cx="1045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actor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6497" y="5139151"/>
            <a:ext cx="689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slid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32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6</a:t>
            </a:r>
            <a:r>
              <a:rPr lang="en-US" altLang="zh-CN" dirty="0"/>
              <a:t>.</a:t>
            </a:r>
            <a:r>
              <a:rPr lang="zh-CN" altLang="en-US" dirty="0"/>
              <a:t>［</a:t>
            </a:r>
            <a:r>
              <a:rPr lang="en-US" altLang="zh-CN" dirty="0"/>
              <a:t>2015·</a:t>
            </a:r>
            <a:r>
              <a:rPr lang="zh-CN" altLang="en-US" dirty="0"/>
              <a:t>上海卷］</a:t>
            </a:r>
            <a:r>
              <a:rPr lang="en-US" altLang="zh-CN" dirty="0"/>
              <a:t>The screenplay is witty and full </a:t>
            </a:r>
            <a:r>
              <a:rPr lang="en-US" altLang="zh-CN" dirty="0" smtClean="0"/>
              <a:t>of</a:t>
            </a:r>
            <a:r>
              <a:rPr lang="en-US" altLang="zh-CN" dirty="0"/>
              <a:t> __________ </a:t>
            </a:r>
            <a:r>
              <a:rPr lang="zh-CN" altLang="en-US" dirty="0" smtClean="0"/>
              <a:t>（</a:t>
            </a:r>
            <a:r>
              <a:rPr lang="en-US" altLang="zh-CN" dirty="0"/>
              <a:t>amuse</a:t>
            </a:r>
            <a:r>
              <a:rPr lang="zh-CN" altLang="en-US" dirty="0"/>
              <a:t>） </a:t>
            </a:r>
            <a:r>
              <a:rPr lang="en-US" altLang="zh-CN" dirty="0"/>
              <a:t>visual jokes.</a:t>
            </a:r>
          </a:p>
          <a:p>
            <a:pPr algn="just"/>
            <a:r>
              <a:rPr lang="en-US" altLang="zh-CN" dirty="0"/>
              <a:t>7.</a:t>
            </a:r>
            <a:r>
              <a:rPr lang="zh-CN" altLang="en-US" dirty="0"/>
              <a:t>［</a:t>
            </a:r>
            <a:r>
              <a:rPr lang="en-US" altLang="zh-CN" dirty="0"/>
              <a:t>2018·</a:t>
            </a:r>
            <a:r>
              <a:rPr lang="zh-CN" altLang="en-US" dirty="0"/>
              <a:t>北京卷］</a:t>
            </a:r>
            <a:r>
              <a:rPr lang="en-US" altLang="zh-CN" dirty="0"/>
              <a:t>Then I showed them how to make </a:t>
            </a:r>
            <a:r>
              <a:rPr lang="en-US" altLang="zh-CN" dirty="0" smtClean="0"/>
              <a:t>tea. I </a:t>
            </a:r>
            <a:r>
              <a:rPr lang="en-US" altLang="zh-CN" dirty="0"/>
              <a:t>sat at a table</a:t>
            </a:r>
            <a:r>
              <a:rPr lang="zh-CN" altLang="en-US" dirty="0" smtClean="0"/>
              <a:t>，</a:t>
            </a:r>
            <a:r>
              <a:rPr lang="en-US" altLang="zh-CN" dirty="0"/>
              <a:t> __________ </a:t>
            </a:r>
            <a:r>
              <a:rPr lang="zh-CN" altLang="en-US" dirty="0" smtClean="0"/>
              <a:t>（</a:t>
            </a:r>
            <a:r>
              <a:rPr lang="en-US" altLang="zh-CN" dirty="0"/>
              <a:t>explain</a:t>
            </a:r>
            <a:r>
              <a:rPr lang="zh-CN" altLang="en-US" dirty="0"/>
              <a:t>） </a:t>
            </a:r>
            <a:r>
              <a:rPr lang="en-US" altLang="zh-CN" dirty="0"/>
              <a:t>every step of </a:t>
            </a:r>
            <a:r>
              <a:rPr lang="en-US" altLang="zh-CN" dirty="0" smtClean="0"/>
              <a:t>the process </a:t>
            </a:r>
            <a:r>
              <a:rPr lang="en-US" altLang="zh-CN" dirty="0"/>
              <a:t>while making tea.</a:t>
            </a:r>
          </a:p>
          <a:p>
            <a:pPr algn="just"/>
            <a:r>
              <a:rPr lang="en-US" altLang="zh-CN" dirty="0"/>
              <a:t>8.</a:t>
            </a:r>
            <a:r>
              <a:rPr lang="zh-CN" altLang="en-US" dirty="0"/>
              <a:t>［</a:t>
            </a:r>
            <a:r>
              <a:rPr lang="en-US" altLang="zh-CN" dirty="0"/>
              <a:t>2015·</a:t>
            </a:r>
            <a:r>
              <a:rPr lang="zh-CN" altLang="en-US" dirty="0"/>
              <a:t>上海卷］</a:t>
            </a:r>
            <a:r>
              <a:rPr lang="en-US" altLang="zh-CN" dirty="0"/>
              <a:t>In contrast</a:t>
            </a:r>
            <a:r>
              <a:rPr lang="zh-CN" altLang="en-US" dirty="0"/>
              <a:t>，</a:t>
            </a:r>
            <a:r>
              <a:rPr lang="en-US" altLang="zh-CN" dirty="0"/>
              <a:t>humans do not seem to </a:t>
            </a:r>
            <a:r>
              <a:rPr lang="en-US" altLang="zh-CN" dirty="0" smtClean="0"/>
              <a:t>be as </a:t>
            </a:r>
            <a:r>
              <a:rPr lang="en-US" altLang="zh-CN" dirty="0"/>
              <a:t>gifted as other animals at __________ </a:t>
            </a:r>
            <a:r>
              <a:rPr lang="zh-CN" altLang="en-US" dirty="0" smtClean="0"/>
              <a:t>（</a:t>
            </a:r>
            <a:r>
              <a:rPr lang="en-US" altLang="zh-CN" dirty="0"/>
              <a:t>detect</a:t>
            </a:r>
            <a:r>
              <a:rPr lang="zh-CN" altLang="en-US" dirty="0"/>
              <a:t>）</a:t>
            </a:r>
            <a:r>
              <a:rPr lang="en-US" altLang="zh-CN" dirty="0" smtClean="0"/>
              <a:t>such chemicals</a:t>
            </a:r>
            <a:r>
              <a:rPr lang="en-US" altLang="zh-CN" dirty="0"/>
              <a:t>.</a:t>
            </a:r>
          </a:p>
          <a:p>
            <a:pPr algn="just"/>
            <a:r>
              <a:rPr lang="en-US" altLang="zh-CN" dirty="0"/>
              <a:t>9.</a:t>
            </a:r>
            <a:r>
              <a:rPr lang="zh-CN" altLang="en-US" dirty="0"/>
              <a:t>［</a:t>
            </a:r>
            <a:r>
              <a:rPr lang="en-US" altLang="zh-CN" dirty="0"/>
              <a:t>2017·</a:t>
            </a:r>
            <a:r>
              <a:rPr lang="zh-CN" altLang="en-US" dirty="0"/>
              <a:t>江苏卷］</a:t>
            </a:r>
            <a:r>
              <a:rPr lang="en-US" altLang="zh-CN" dirty="0" err="1"/>
              <a:t>Chewang</a:t>
            </a:r>
            <a:r>
              <a:rPr lang="en-US" altLang="zh-CN" dirty="0"/>
              <a:t> </a:t>
            </a:r>
            <a:r>
              <a:rPr lang="en-US" altLang="zh-CN" dirty="0" err="1"/>
              <a:t>Norphel</a:t>
            </a:r>
            <a:r>
              <a:rPr lang="en-US" altLang="zh-CN" dirty="0"/>
              <a:t> lives in a </a:t>
            </a:r>
            <a:r>
              <a:rPr lang="en-US" altLang="zh-CN" dirty="0" smtClean="0"/>
              <a:t>______________</a:t>
            </a:r>
            <a:r>
              <a:rPr lang="zh-CN" altLang="en-US" dirty="0" smtClean="0"/>
              <a:t>（</a:t>
            </a:r>
            <a:r>
              <a:rPr lang="en-US" altLang="zh-CN" dirty="0"/>
              <a:t>mountain</a:t>
            </a:r>
            <a:r>
              <a:rPr lang="zh-CN" altLang="en-US" dirty="0"/>
              <a:t>） </a:t>
            </a:r>
            <a:r>
              <a:rPr lang="en-US" altLang="zh-CN" dirty="0"/>
              <a:t>region in India</a:t>
            </a:r>
            <a:r>
              <a:rPr lang="zh-CN" altLang="en-US" dirty="0"/>
              <a:t>，</a:t>
            </a:r>
            <a:r>
              <a:rPr lang="en-US" altLang="zh-CN" dirty="0"/>
              <a:t>where he is known as </a:t>
            </a:r>
            <a:r>
              <a:rPr lang="en-US" altLang="zh-CN" dirty="0" smtClean="0"/>
              <a:t>the Ice </a:t>
            </a:r>
            <a:r>
              <a:rPr lang="en-US" altLang="zh-CN" dirty="0"/>
              <a:t>Man.</a:t>
            </a:r>
          </a:p>
          <a:p>
            <a:r>
              <a:rPr lang="en-US" altLang="zh-CN" dirty="0"/>
              <a:t>10.</a:t>
            </a:r>
            <a:r>
              <a:rPr lang="zh-CN" altLang="en-US" dirty="0"/>
              <a:t>［</a:t>
            </a:r>
            <a:r>
              <a:rPr lang="en-US" altLang="zh-CN" dirty="0"/>
              <a:t>2016·</a:t>
            </a:r>
            <a:r>
              <a:rPr lang="zh-CN" altLang="en-US" dirty="0"/>
              <a:t>浙江卷］</a:t>
            </a:r>
            <a:r>
              <a:rPr lang="en-US" altLang="zh-CN" dirty="0"/>
              <a:t>“Did you hear what happened to </a:t>
            </a:r>
            <a:r>
              <a:rPr lang="en-US" altLang="zh-CN" dirty="0" smtClean="0"/>
              <a:t>Adam last </a:t>
            </a:r>
            <a:r>
              <a:rPr lang="en-US" altLang="zh-CN" dirty="0" err="1"/>
              <a:t>Friday?”Lindsey</a:t>
            </a:r>
            <a:r>
              <a:rPr lang="en-US" altLang="zh-CN" dirty="0"/>
              <a:t> whispers __________ </a:t>
            </a:r>
            <a:r>
              <a:rPr lang="en-US" altLang="zh-CN" dirty="0" smtClean="0"/>
              <a:t>Tori</a:t>
            </a:r>
            <a:r>
              <a:rPr lang="en-US" altLang="zh-CN" dirty="0"/>
              <a:t>.</a:t>
            </a:r>
          </a:p>
          <a:p>
            <a:pPr algn="just"/>
            <a:r>
              <a:rPr lang="en-US" altLang="zh-CN" dirty="0"/>
              <a:t>11.</a:t>
            </a:r>
            <a:r>
              <a:rPr lang="zh-CN" altLang="en-US" dirty="0"/>
              <a:t>［</a:t>
            </a:r>
            <a:r>
              <a:rPr lang="en-US" altLang="zh-CN" dirty="0"/>
              <a:t>2017· </a:t>
            </a:r>
            <a:r>
              <a:rPr lang="zh-CN" altLang="en-US" dirty="0"/>
              <a:t>天津卷］</a:t>
            </a:r>
            <a:r>
              <a:rPr lang="en-US" altLang="zh-CN" dirty="0"/>
              <a:t>My room is a 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（</a:t>
            </a:r>
            <a:r>
              <a:rPr lang="en-US" altLang="zh-CN" dirty="0"/>
              <a:t>messy</a:t>
            </a:r>
            <a:r>
              <a:rPr lang="zh-CN" altLang="en-US" dirty="0" smtClean="0"/>
              <a:t>），</a:t>
            </a:r>
            <a:r>
              <a:rPr lang="en-US" altLang="zh-CN" dirty="0" smtClean="0"/>
              <a:t>but </a:t>
            </a:r>
            <a:r>
              <a:rPr lang="en-US" altLang="zh-CN" dirty="0"/>
              <a:t>I needn’t clean it before I go out tonight. I can do </a:t>
            </a:r>
            <a:r>
              <a:rPr lang="en-US" altLang="zh-CN" dirty="0" smtClean="0"/>
              <a:t>it in </a:t>
            </a:r>
            <a:r>
              <a:rPr lang="en-US" altLang="zh-CN" dirty="0"/>
              <a:t>the morning.</a:t>
            </a:r>
          </a:p>
          <a:p>
            <a:pPr algn="just"/>
            <a:r>
              <a:rPr lang="en-US" altLang="zh-CN" dirty="0"/>
              <a:t>12.</a:t>
            </a:r>
            <a:r>
              <a:rPr lang="zh-CN" altLang="en-US" dirty="0"/>
              <a:t>［</a:t>
            </a:r>
            <a:r>
              <a:rPr lang="en-US" altLang="zh-CN" dirty="0"/>
              <a:t>2017·</a:t>
            </a:r>
            <a:r>
              <a:rPr lang="zh-CN" altLang="en-US" dirty="0"/>
              <a:t>全国</a:t>
            </a:r>
            <a:r>
              <a:rPr lang="en-US" altLang="zh-CN" dirty="0"/>
              <a:t>Ⅲ</a:t>
            </a:r>
            <a:r>
              <a:rPr lang="zh-CN" altLang="en-US" dirty="0"/>
              <a:t>卷］</a:t>
            </a:r>
            <a:r>
              <a:rPr lang="en-US" altLang="zh-CN" dirty="0"/>
              <a:t>But we all have to accept that </a:t>
            </a:r>
            <a:r>
              <a:rPr lang="en-US" altLang="zh-CN" dirty="0" smtClean="0"/>
              <a:t>as we </a:t>
            </a:r>
            <a:r>
              <a:rPr lang="en-US" altLang="zh-CN" dirty="0"/>
              <a:t>get older our </a:t>
            </a:r>
            <a:r>
              <a:rPr lang="en-US" altLang="zh-CN" dirty="0" smtClean="0"/>
              <a:t>__________</a:t>
            </a:r>
            <a:r>
              <a:rPr lang="zh-CN" altLang="en-US" dirty="0" smtClean="0"/>
              <a:t>（</a:t>
            </a:r>
            <a:r>
              <a:rPr lang="en-US" altLang="zh-CN" dirty="0"/>
              <a:t>react</a:t>
            </a:r>
            <a:r>
              <a:rPr lang="zh-CN" altLang="en-US" dirty="0"/>
              <a:t>） </a:t>
            </a:r>
            <a:r>
              <a:rPr lang="en-US" altLang="zh-CN" dirty="0"/>
              <a:t>slow down </a:t>
            </a:r>
            <a:r>
              <a:rPr lang="en-US" altLang="zh-CN" dirty="0" smtClean="0"/>
              <a:t>and this </a:t>
            </a:r>
            <a:r>
              <a:rPr lang="en-US" altLang="zh-CN" dirty="0"/>
              <a:t>often results in people avoiding any </a:t>
            </a:r>
            <a:r>
              <a:rPr lang="en-US" altLang="zh-CN" dirty="0" smtClean="0"/>
              <a:t>potentially challenging </a:t>
            </a:r>
            <a:r>
              <a:rPr lang="en-US" altLang="zh-CN" dirty="0"/>
              <a:t>driving conditions and losing confidence </a:t>
            </a:r>
            <a:r>
              <a:rPr lang="en-US" altLang="zh-CN" dirty="0" smtClean="0"/>
              <a:t>in their </a:t>
            </a:r>
            <a:r>
              <a:rPr lang="en-US" altLang="zh-CN" dirty="0"/>
              <a:t>driving skills.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11738" y="729818"/>
            <a:ext cx="178129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amusing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140" y="1155807"/>
            <a:ext cx="168628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explaining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64262" y="1823060"/>
            <a:ext cx="19800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detecting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9069" y="2609428"/>
            <a:ext cx="306977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mountainous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51743" y="3395796"/>
            <a:ext cx="11025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0844" y="4091151"/>
            <a:ext cx="182089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mess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2971" y="4860941"/>
            <a:ext cx="159129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reactions</a:t>
            </a:r>
            <a:endParaRPr lang="zh-CN" altLang="en-US" sz="19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32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/>
              <a:t>Ⅱ </a:t>
            </a:r>
            <a:r>
              <a:rPr lang="zh-CN" altLang="en-US" b="1" dirty="0"/>
              <a:t>读后小续写</a:t>
            </a:r>
          </a:p>
          <a:p>
            <a:r>
              <a:rPr lang="zh-CN" altLang="en-US" dirty="0"/>
              <a:t>　　阅读下面短文，根据所给情节进行续写，使之</a:t>
            </a:r>
            <a:r>
              <a:rPr lang="zh-CN" altLang="en-US" dirty="0" smtClean="0"/>
              <a:t>构成一</a:t>
            </a:r>
            <a:r>
              <a:rPr lang="zh-CN" altLang="en-US" dirty="0"/>
              <a:t>个完整的故事。</a:t>
            </a:r>
          </a:p>
          <a:p>
            <a:pPr algn="just"/>
            <a:r>
              <a:rPr lang="zh-CN" altLang="en-US" dirty="0"/>
              <a:t>　　</a:t>
            </a:r>
            <a:r>
              <a:rPr lang="en-US" altLang="zh-CN" dirty="0"/>
              <a:t>The other day a man William Smith went to a </a:t>
            </a:r>
            <a:r>
              <a:rPr lang="en-US" altLang="zh-CN" dirty="0" smtClean="0"/>
              <a:t>police station</a:t>
            </a:r>
            <a:r>
              <a:rPr lang="en-US" altLang="zh-CN" dirty="0"/>
              <a:t>. He wanted to get a license to drive a car. </a:t>
            </a:r>
            <a:r>
              <a:rPr lang="en-US" altLang="zh-CN" dirty="0" smtClean="0"/>
              <a:t>Behind the </a:t>
            </a:r>
            <a:r>
              <a:rPr lang="en-US" altLang="zh-CN" dirty="0"/>
              <a:t>desk in the police station sat a police captain</a:t>
            </a:r>
            <a:r>
              <a:rPr lang="en-US" altLang="zh-CN" dirty="0" smtClean="0"/>
              <a:t>. “</a:t>
            </a:r>
            <a:r>
              <a:rPr lang="en-US" altLang="zh-CN" dirty="0"/>
              <a:t>I’d </a:t>
            </a:r>
            <a:r>
              <a:rPr lang="en-US" altLang="zh-CN" dirty="0" smtClean="0"/>
              <a:t>like to </a:t>
            </a:r>
            <a:r>
              <a:rPr lang="en-US" altLang="zh-CN" dirty="0"/>
              <a:t>get a license to drive a car</a:t>
            </a:r>
            <a:r>
              <a:rPr lang="zh-CN" altLang="en-US" dirty="0"/>
              <a:t>，”</a:t>
            </a:r>
            <a:r>
              <a:rPr lang="en-US" altLang="zh-CN" dirty="0"/>
              <a:t>said Mr. Smith shyly.“ </a:t>
            </a:r>
            <a:r>
              <a:rPr lang="en-US" altLang="zh-CN" dirty="0" smtClean="0"/>
              <a:t>You have </a:t>
            </a:r>
            <a:r>
              <a:rPr lang="en-US" altLang="zh-CN" dirty="0"/>
              <a:t>to fill </a:t>
            </a:r>
            <a:r>
              <a:rPr lang="en-US" altLang="zh-CN" dirty="0" smtClean="0"/>
              <a:t>out this </a:t>
            </a:r>
            <a:r>
              <a:rPr lang="en-US" altLang="zh-CN" dirty="0"/>
              <a:t>card first</a:t>
            </a:r>
            <a:r>
              <a:rPr lang="zh-CN" altLang="en-US" dirty="0"/>
              <a:t>，”</a:t>
            </a:r>
            <a:r>
              <a:rPr lang="en-US" altLang="zh-CN" dirty="0"/>
              <a:t>said the captain</a:t>
            </a:r>
            <a:r>
              <a:rPr lang="zh-CN" altLang="en-US" dirty="0"/>
              <a:t>，</a:t>
            </a:r>
            <a:r>
              <a:rPr lang="en-US" altLang="zh-CN" dirty="0" smtClean="0"/>
              <a:t>throwing a </a:t>
            </a:r>
            <a:r>
              <a:rPr lang="en-US" altLang="zh-CN" dirty="0"/>
              <a:t>small white card in Mr. Smith’s direction</a:t>
            </a:r>
            <a:r>
              <a:rPr lang="zh-CN" altLang="en-US" dirty="0"/>
              <a:t>（方向）</a:t>
            </a:r>
            <a:r>
              <a:rPr lang="en-US" altLang="zh-CN" dirty="0" smtClean="0"/>
              <a:t>. “Put your </a:t>
            </a:r>
            <a:r>
              <a:rPr lang="en-US" altLang="zh-CN" dirty="0"/>
              <a:t>name at the top</a:t>
            </a:r>
            <a:r>
              <a:rPr lang="en-US" altLang="zh-CN" dirty="0" smtClean="0"/>
              <a:t>.” “</a:t>
            </a:r>
            <a:r>
              <a:rPr lang="en-US" altLang="zh-CN" dirty="0"/>
              <a:t>In ink</a:t>
            </a:r>
            <a:r>
              <a:rPr lang="en-US" altLang="zh-CN" dirty="0" smtClean="0"/>
              <a:t>?” asked </a:t>
            </a:r>
            <a:r>
              <a:rPr lang="en-US" altLang="zh-CN" dirty="0"/>
              <a:t>Mr. Smith </a:t>
            </a:r>
            <a:r>
              <a:rPr lang="en-US" altLang="zh-CN" dirty="0" smtClean="0"/>
              <a:t>very politely. “</a:t>
            </a:r>
            <a:r>
              <a:rPr lang="en-US" altLang="zh-CN" dirty="0"/>
              <a:t>Of course. In ink</a:t>
            </a:r>
            <a:r>
              <a:rPr lang="zh-CN" altLang="en-US" dirty="0"/>
              <a:t>，”</a:t>
            </a:r>
            <a:r>
              <a:rPr lang="en-US" altLang="zh-CN" dirty="0"/>
              <a:t>said the captain</a:t>
            </a:r>
            <a:r>
              <a:rPr lang="en-US" altLang="zh-CN" dirty="0" smtClean="0"/>
              <a:t>. “</a:t>
            </a:r>
            <a:r>
              <a:rPr lang="en-US" altLang="zh-CN" dirty="0"/>
              <a:t>Put </a:t>
            </a:r>
            <a:r>
              <a:rPr lang="en-US" altLang="zh-CN" dirty="0" smtClean="0"/>
              <a:t>your last </a:t>
            </a:r>
            <a:r>
              <a:rPr lang="en-US" altLang="zh-CN" dirty="0"/>
              <a:t>name first and your first name last</a:t>
            </a:r>
            <a:r>
              <a:rPr lang="en-US" altLang="zh-CN" dirty="0" smtClean="0"/>
              <a:t>.” “</a:t>
            </a:r>
            <a:r>
              <a:rPr lang="en-US" altLang="zh-CN" dirty="0"/>
              <a:t>How’s that?”</a:t>
            </a:r>
          </a:p>
          <a:p>
            <a:r>
              <a:rPr lang="en-US" altLang="zh-CN" dirty="0"/>
              <a:t>said Mr. Smith</a:t>
            </a:r>
            <a:r>
              <a:rPr lang="en-US" altLang="zh-CN" dirty="0" smtClean="0"/>
              <a:t>. “</a:t>
            </a:r>
            <a:r>
              <a:rPr lang="en-US" altLang="zh-CN" dirty="0"/>
              <a:t>Write your name backwards. BACKWARDS!”</a:t>
            </a:r>
          </a:p>
          <a:p>
            <a:r>
              <a:rPr lang="en-US" altLang="zh-CN" dirty="0"/>
              <a:t>“Backwards</a:t>
            </a:r>
            <a:r>
              <a:rPr lang="en-US" altLang="zh-CN" dirty="0" smtClean="0"/>
              <a:t>?” “</a:t>
            </a:r>
            <a:r>
              <a:rPr lang="en-US" altLang="zh-CN" dirty="0"/>
              <a:t>That’s right. That’s just what I said.”</a:t>
            </a:r>
          </a:p>
          <a:p>
            <a:r>
              <a:rPr lang="zh-CN" altLang="en-US" dirty="0"/>
              <a:t>注意：</a:t>
            </a:r>
          </a:p>
          <a:p>
            <a:r>
              <a:rPr lang="zh-CN" altLang="en-US" dirty="0"/>
              <a:t>　　</a:t>
            </a:r>
            <a:r>
              <a:rPr lang="en-US" altLang="zh-CN" dirty="0"/>
              <a:t>1. </a:t>
            </a:r>
            <a:r>
              <a:rPr lang="zh-CN" altLang="en-US" dirty="0"/>
              <a:t>所续写段落的词数应为</a:t>
            </a:r>
            <a:r>
              <a:rPr lang="en-US" altLang="zh-CN" dirty="0"/>
              <a:t>30 </a:t>
            </a:r>
            <a:r>
              <a:rPr lang="zh-CN" altLang="en-US" dirty="0"/>
              <a:t>左右；</a:t>
            </a:r>
          </a:p>
          <a:p>
            <a:r>
              <a:rPr lang="zh-CN" altLang="en-US" dirty="0"/>
              <a:t>　　</a:t>
            </a:r>
            <a:r>
              <a:rPr lang="en-US" altLang="zh-CN" dirty="0"/>
              <a:t>2. </a:t>
            </a:r>
            <a:r>
              <a:rPr lang="zh-CN" altLang="en-US" dirty="0"/>
              <a:t>至少使用</a:t>
            </a:r>
            <a:r>
              <a:rPr lang="en-US" altLang="zh-CN" dirty="0"/>
              <a:t>3 </a:t>
            </a:r>
            <a:r>
              <a:rPr lang="zh-CN" altLang="en-US" dirty="0"/>
              <a:t>个短文中标有下划线的关键词语；</a:t>
            </a:r>
          </a:p>
          <a:p>
            <a:r>
              <a:rPr lang="zh-CN" altLang="en-US" dirty="0"/>
              <a:t>　　</a:t>
            </a:r>
            <a:r>
              <a:rPr lang="en-US" altLang="zh-CN" dirty="0"/>
              <a:t>3. </a:t>
            </a:r>
            <a:r>
              <a:rPr lang="zh-CN" altLang="en-US" dirty="0"/>
              <a:t>续写完成后，请用下划线标出你所使用的</a:t>
            </a:r>
            <a:r>
              <a:rPr lang="zh-CN" altLang="en-US" dirty="0" smtClean="0"/>
              <a:t>关键词语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032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4811" y="1638280"/>
            <a:ext cx="94052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>
                <a:latin typeface="微软雅黑" pitchFamily="34" charset="-122"/>
                <a:ea typeface="微软雅黑" pitchFamily="34" charset="-122"/>
              </a:rPr>
              <a:t>One possible version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：</a:t>
            </a:r>
          </a:p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　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Slowly</a:t>
            </a:r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carefully</a:t>
            </a:r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Mr. Smith began to write. It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seemed a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little strange to him. But the police captain must know 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what was 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correct. Mr. Smith wrote his name</a:t>
            </a:r>
            <a:r>
              <a:rPr lang="zh-CN" altLang="en-US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HTIMSMAILLIW</a:t>
            </a:r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.</a:t>
            </a:r>
            <a:endParaRPr lang="en-US" altLang="zh-CN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32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10440000" cy="5529296"/>
          </a:xfrm>
        </p:spPr>
        <p:txBody>
          <a:bodyPr>
            <a:noAutofit/>
          </a:bodyPr>
          <a:lstStyle/>
          <a:p>
            <a:pPr algn="ctr">
              <a:lnSpc>
                <a:spcPct val="138000"/>
              </a:lnSpc>
            </a:pPr>
            <a:r>
              <a:rPr lang="zh-CN" altLang="en-US" sz="1800" b="1" dirty="0">
                <a:latin typeface="微软雅黑" pitchFamily="34" charset="-122"/>
                <a:ea typeface="微软雅黑" pitchFamily="34" charset="-122"/>
              </a:rPr>
              <a:t>学科素养提升</a:t>
            </a:r>
          </a:p>
          <a:p>
            <a:pPr>
              <a:lnSpc>
                <a:spcPct val="138000"/>
              </a:lnSpc>
            </a:pPr>
            <a:r>
              <a:rPr lang="en-US" altLang="zh-CN" sz="1600" b="1" dirty="0"/>
              <a:t>Ⅲ </a:t>
            </a:r>
            <a:r>
              <a:rPr lang="zh-CN" altLang="en-US" sz="1600" b="1" dirty="0"/>
              <a:t>语法填空</a:t>
            </a:r>
          </a:p>
          <a:p>
            <a:pPr algn="ctr">
              <a:lnSpc>
                <a:spcPct val="138000"/>
              </a:lnSpc>
            </a:pPr>
            <a:r>
              <a:rPr lang="zh-CN" altLang="en-US" sz="1600" dirty="0"/>
              <a:t>主题：人与社会（体育</a:t>
            </a:r>
            <a:r>
              <a:rPr lang="zh-CN" altLang="en-US" sz="1600" dirty="0" smtClean="0"/>
              <a:t>）   体裁</a:t>
            </a:r>
            <a:r>
              <a:rPr lang="zh-CN" altLang="en-US" sz="1600" dirty="0"/>
              <a:t>：说明文　　话题：大笑瑜伽</a:t>
            </a:r>
          </a:p>
          <a:p>
            <a:pPr algn="just">
              <a:lnSpc>
                <a:spcPct val="138000"/>
              </a:lnSpc>
            </a:pPr>
            <a:r>
              <a:rPr lang="zh-CN" altLang="en-US" sz="1600" dirty="0"/>
              <a:t>　　［</a:t>
            </a:r>
            <a:r>
              <a:rPr lang="en-US" altLang="zh-CN" sz="1600" dirty="0"/>
              <a:t>2019·</a:t>
            </a:r>
            <a:r>
              <a:rPr lang="zh-CN" altLang="en-US" sz="1600" dirty="0"/>
              <a:t>福建三明一中高三期中］</a:t>
            </a:r>
            <a:r>
              <a:rPr lang="en-US" altLang="zh-CN" sz="1600" dirty="0"/>
              <a:t>Laughter Yoga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a new form of exercise that promotes the use of laughter </a:t>
            </a:r>
            <a:r>
              <a:rPr lang="en-US" altLang="zh-CN" sz="1600" dirty="0" smtClean="0"/>
              <a:t>as a </a:t>
            </a:r>
            <a:r>
              <a:rPr lang="en-US" altLang="zh-CN" sz="1600" dirty="0"/>
              <a:t>form of physical exercise. It </a:t>
            </a:r>
            <a:r>
              <a:rPr lang="en-US" altLang="zh-CN" sz="1600" u="sng" dirty="0"/>
              <a:t>1</a:t>
            </a:r>
            <a:r>
              <a:rPr lang="zh-CN" altLang="en-US" sz="1600" u="sng" dirty="0"/>
              <a:t>　　</a:t>
            </a:r>
            <a:r>
              <a:rPr lang="zh-CN" altLang="en-US" sz="1600" u="sng" dirty="0" smtClean="0"/>
              <a:t>      </a:t>
            </a:r>
            <a:r>
              <a:rPr lang="zh-CN" altLang="en-US" sz="1600" u="sng" dirty="0"/>
              <a:t>　　</a:t>
            </a:r>
            <a:r>
              <a:rPr lang="zh-CN" altLang="en-US" sz="1600" dirty="0"/>
              <a:t>（</a:t>
            </a:r>
            <a:r>
              <a:rPr lang="en-US" altLang="zh-CN" sz="1600" dirty="0"/>
              <a:t>create</a:t>
            </a:r>
            <a:r>
              <a:rPr lang="zh-CN" altLang="en-US" sz="1600" dirty="0"/>
              <a:t>） </a:t>
            </a:r>
            <a:r>
              <a:rPr lang="en-US" altLang="zh-CN" sz="1600" dirty="0"/>
              <a:t>in </a:t>
            </a:r>
            <a:r>
              <a:rPr lang="en-US" altLang="zh-CN" sz="1600" dirty="0" smtClean="0"/>
              <a:t>the mid-1990s </a:t>
            </a:r>
            <a:r>
              <a:rPr lang="en-US" altLang="zh-CN" sz="1600" dirty="0"/>
              <a:t>as a social experiment. Although it came </a:t>
            </a:r>
            <a:r>
              <a:rPr lang="en-US" altLang="zh-CN" sz="1600" dirty="0" smtClean="0"/>
              <a:t>from India </a:t>
            </a:r>
            <a:r>
              <a:rPr lang="en-US" altLang="zh-CN" sz="1600" dirty="0"/>
              <a:t>and </a:t>
            </a:r>
            <a:r>
              <a:rPr lang="en-US" altLang="zh-CN" sz="1600" u="sng" dirty="0"/>
              <a:t>2</a:t>
            </a:r>
            <a:r>
              <a:rPr lang="zh-CN" altLang="en-US" sz="1600" dirty="0"/>
              <a:t>　　　　</a:t>
            </a:r>
            <a:r>
              <a:rPr lang="en-US" altLang="zh-CN" sz="1600" dirty="0" smtClean="0"/>
              <a:t>____________</a:t>
            </a:r>
            <a:r>
              <a:rPr lang="zh-CN" altLang="en-US" sz="1600" dirty="0" smtClean="0"/>
              <a:t>（</a:t>
            </a:r>
            <a:r>
              <a:rPr lang="en-US" altLang="zh-CN" sz="1600" dirty="0"/>
              <a:t>certain</a:t>
            </a:r>
            <a:r>
              <a:rPr lang="zh-CN" altLang="en-US" sz="1600" dirty="0"/>
              <a:t>） </a:t>
            </a:r>
            <a:r>
              <a:rPr lang="en-US" altLang="zh-CN" sz="1600" dirty="0"/>
              <a:t>includes some yoga</a:t>
            </a:r>
            <a:r>
              <a:rPr lang="zh-CN" altLang="en-US" sz="1600" dirty="0"/>
              <a:t>，</a:t>
            </a:r>
            <a:r>
              <a:rPr lang="en-US" altLang="zh-CN" sz="1600" dirty="0" smtClean="0"/>
              <a:t>don’t expect </a:t>
            </a:r>
            <a:r>
              <a:rPr lang="en-US" altLang="zh-CN" sz="1600" dirty="0"/>
              <a:t>it to have much in common with the yoga </a:t>
            </a:r>
            <a:r>
              <a:rPr lang="en-US" altLang="zh-CN" sz="1600" dirty="0" smtClean="0"/>
              <a:t>classes </a:t>
            </a:r>
            <a:r>
              <a:rPr lang="en-US" altLang="zh-CN" sz="1600" u="sng" dirty="0" smtClean="0"/>
              <a:t>3</a:t>
            </a:r>
            <a:r>
              <a:rPr lang="zh-CN" altLang="en-US" sz="1600" dirty="0"/>
              <a:t>　　　　</a:t>
            </a:r>
            <a:r>
              <a:rPr lang="en-US" altLang="zh-CN" sz="1600" dirty="0"/>
              <a:t> ____________ </a:t>
            </a:r>
            <a:r>
              <a:rPr lang="zh-CN" altLang="en-US" sz="1600" dirty="0" smtClean="0"/>
              <a:t>（</a:t>
            </a:r>
            <a:r>
              <a:rPr lang="en-US" altLang="zh-CN" sz="1600" dirty="0"/>
              <a:t>offer</a:t>
            </a:r>
            <a:r>
              <a:rPr lang="zh-CN" altLang="en-US" sz="1600" dirty="0"/>
              <a:t>） </a:t>
            </a:r>
            <a:r>
              <a:rPr lang="en-US" altLang="zh-CN" sz="1600" dirty="0"/>
              <a:t>at your local studio or gym. </a:t>
            </a:r>
            <a:r>
              <a:rPr lang="en-US" altLang="zh-CN" sz="1600" dirty="0" smtClean="0"/>
              <a:t>Laughter Yoga </a:t>
            </a:r>
            <a:r>
              <a:rPr lang="en-US" altLang="zh-CN" sz="1600" dirty="0"/>
              <a:t>attaches </a:t>
            </a:r>
            <a:r>
              <a:rPr lang="en-US" altLang="zh-CN" sz="1600" u="sng" dirty="0"/>
              <a:t>4</a:t>
            </a:r>
            <a:r>
              <a:rPr lang="zh-CN" altLang="en-US" sz="1600" u="sng" dirty="0"/>
              <a:t>　　　　</a:t>
            </a:r>
            <a:r>
              <a:rPr lang="zh-CN" altLang="en-US" sz="1600" dirty="0"/>
              <a:t>（</a:t>
            </a:r>
            <a:r>
              <a:rPr lang="en-US" altLang="zh-CN" sz="1600" dirty="0"/>
              <a:t>much</a:t>
            </a:r>
            <a:r>
              <a:rPr lang="zh-CN" altLang="en-US" sz="1600" dirty="0"/>
              <a:t>） </a:t>
            </a:r>
            <a:r>
              <a:rPr lang="en-US" altLang="zh-CN" sz="1600" dirty="0"/>
              <a:t>importance to the </a:t>
            </a:r>
            <a:r>
              <a:rPr lang="en-US" altLang="zh-CN" sz="1600" dirty="0" smtClean="0"/>
              <a:t>former than </a:t>
            </a:r>
            <a:r>
              <a:rPr lang="en-US" altLang="zh-CN" sz="1600" dirty="0"/>
              <a:t>to the latter.</a:t>
            </a:r>
          </a:p>
          <a:p>
            <a:pPr algn="just">
              <a:lnSpc>
                <a:spcPct val="138000"/>
              </a:lnSpc>
            </a:pPr>
            <a:r>
              <a:rPr lang="zh-CN" altLang="en-US" sz="1600" dirty="0"/>
              <a:t>　　</a:t>
            </a:r>
            <a:r>
              <a:rPr lang="en-US" altLang="zh-CN" sz="1600" dirty="0"/>
              <a:t>The method began in 1995 when Dr. </a:t>
            </a:r>
            <a:r>
              <a:rPr lang="en-US" altLang="zh-CN" sz="1600" dirty="0" err="1"/>
              <a:t>Madan</a:t>
            </a:r>
            <a:r>
              <a:rPr lang="en-US" altLang="zh-CN" sz="1600" dirty="0"/>
              <a:t> </a:t>
            </a:r>
            <a:r>
              <a:rPr lang="en-US" altLang="zh-CN" sz="1600" dirty="0" err="1" smtClean="0"/>
              <a:t>Kataria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called </a:t>
            </a:r>
            <a:r>
              <a:rPr lang="en-US" altLang="zh-CN" sz="1600" dirty="0"/>
              <a:t>on a group of students in a park </a:t>
            </a:r>
            <a:r>
              <a:rPr lang="en-US" altLang="zh-CN" sz="1600" u="sng" dirty="0"/>
              <a:t>5</a:t>
            </a:r>
            <a:r>
              <a:rPr lang="zh-CN" altLang="en-US" sz="1600" u="sng" dirty="0"/>
              <a:t>　　　　</a:t>
            </a:r>
            <a:r>
              <a:rPr lang="zh-CN" altLang="en-US" sz="1600" dirty="0"/>
              <a:t>（</a:t>
            </a:r>
            <a:r>
              <a:rPr lang="en-US" altLang="zh-CN" sz="1600" dirty="0"/>
              <a:t>test</a:t>
            </a:r>
            <a:r>
              <a:rPr lang="zh-CN" altLang="en-US" sz="1600" dirty="0" smtClean="0"/>
              <a:t>）</a:t>
            </a:r>
            <a:r>
              <a:rPr lang="en-US" altLang="zh-CN" sz="1600" dirty="0" smtClean="0"/>
              <a:t>whether </a:t>
            </a:r>
            <a:r>
              <a:rPr lang="en-US" altLang="zh-CN" sz="1600" dirty="0"/>
              <a:t>introducing regular laughter into people’s </a:t>
            </a:r>
            <a:r>
              <a:rPr lang="en-US" altLang="zh-CN" sz="1600" dirty="0" smtClean="0"/>
              <a:t>lives would </a:t>
            </a:r>
            <a:r>
              <a:rPr lang="en-US" altLang="zh-CN" sz="1600" dirty="0"/>
              <a:t>improve their well-being. </a:t>
            </a:r>
            <a:r>
              <a:rPr lang="en-US" altLang="zh-CN" sz="1600" dirty="0" err="1"/>
              <a:t>Kataria</a:t>
            </a:r>
            <a:r>
              <a:rPr lang="en-US" altLang="zh-CN" sz="1600" dirty="0"/>
              <a:t> also </a:t>
            </a:r>
            <a:r>
              <a:rPr lang="en-US" altLang="zh-CN" sz="1600" dirty="0" smtClean="0"/>
              <a:t>introduced deep </a:t>
            </a:r>
            <a:r>
              <a:rPr lang="en-US" altLang="zh-CN" sz="1600" dirty="0"/>
              <a:t>breathing and simple stretches into the exercises.</a:t>
            </a:r>
          </a:p>
          <a:p>
            <a:pPr algn="just">
              <a:lnSpc>
                <a:spcPct val="138000"/>
              </a:lnSpc>
            </a:pPr>
            <a:r>
              <a:rPr lang="zh-CN" altLang="en-US" sz="1600" dirty="0"/>
              <a:t>　　</a:t>
            </a:r>
            <a:r>
              <a:rPr lang="en-US" altLang="zh-CN" sz="1600" dirty="0"/>
              <a:t>Medical research has suggested that laughing </a:t>
            </a:r>
            <a:r>
              <a:rPr lang="en-US" altLang="zh-CN" sz="1600" dirty="0" smtClean="0"/>
              <a:t>is </a:t>
            </a:r>
            <a:r>
              <a:rPr lang="en-US" altLang="zh-CN" sz="1600" u="sng" dirty="0" smtClean="0"/>
              <a:t>6</a:t>
            </a:r>
            <a:r>
              <a:rPr lang="zh-CN" altLang="en-US" sz="1600" u="sng" dirty="0"/>
              <a:t>　　　　</a:t>
            </a:r>
            <a:r>
              <a:rPr lang="zh-CN" altLang="en-US" sz="1600" dirty="0"/>
              <a:t> </a:t>
            </a:r>
            <a:r>
              <a:rPr lang="en-US" altLang="zh-CN" sz="1600" dirty="0"/>
              <a:t>good way to reduce stress and help people </a:t>
            </a:r>
            <a:r>
              <a:rPr lang="en-US" altLang="zh-CN" sz="1600" dirty="0" smtClean="0"/>
              <a:t>feel good</a:t>
            </a:r>
            <a:r>
              <a:rPr lang="en-US" altLang="zh-CN" sz="1600" dirty="0"/>
              <a:t>. </a:t>
            </a:r>
            <a:r>
              <a:rPr lang="en-US" altLang="zh-CN" sz="1600" dirty="0" err="1"/>
              <a:t>Kataria’s</a:t>
            </a:r>
            <a:r>
              <a:rPr lang="en-US" altLang="zh-CN" sz="1600" dirty="0"/>
              <a:t> Laughter Clubs are popping up in </a:t>
            </a:r>
            <a:r>
              <a:rPr lang="en-US" altLang="zh-CN" sz="1600" dirty="0" smtClean="0"/>
              <a:t>response </a:t>
            </a:r>
            <a:r>
              <a:rPr lang="en-US" altLang="zh-CN" sz="1600" u="sng" dirty="0" smtClean="0"/>
              <a:t>7</a:t>
            </a:r>
            <a:r>
              <a:rPr lang="zh-CN" altLang="en-US" sz="1600" u="sng" dirty="0"/>
              <a:t>　　　　</a:t>
            </a:r>
            <a:r>
              <a:rPr lang="zh-CN" altLang="en-US" sz="1600" dirty="0"/>
              <a:t> </a:t>
            </a:r>
            <a:r>
              <a:rPr lang="en-US" altLang="zh-CN" sz="1600" dirty="0"/>
              <a:t>people’s need to handle </a:t>
            </a:r>
            <a:r>
              <a:rPr lang="en-US" altLang="zh-CN" sz="1600" u="sng" dirty="0"/>
              <a:t>8</a:t>
            </a:r>
            <a:r>
              <a:rPr lang="zh-CN" altLang="en-US" sz="1600" u="sng" dirty="0"/>
              <a:t>　</a:t>
            </a:r>
            <a:r>
              <a:rPr lang="zh-CN" altLang="en-US" sz="1600" u="sng" dirty="0" smtClean="0"/>
              <a:t>  </a:t>
            </a:r>
            <a:r>
              <a:rPr lang="zh-CN" altLang="en-US" sz="1600" u="sng" dirty="0"/>
              <a:t>　　　</a:t>
            </a:r>
            <a:r>
              <a:rPr lang="zh-CN" altLang="en-US" sz="1600" dirty="0"/>
              <a:t>（</a:t>
            </a:r>
            <a:r>
              <a:rPr lang="en-US" altLang="zh-CN" sz="1600" dirty="0"/>
              <a:t>press</a:t>
            </a:r>
            <a:r>
              <a:rPr lang="zh-CN" altLang="en-US" sz="1600" dirty="0"/>
              <a:t>）</a:t>
            </a:r>
            <a:r>
              <a:rPr lang="en-US" altLang="zh-CN" sz="1600" dirty="0"/>
              <a:t>.</a:t>
            </a:r>
          </a:p>
          <a:p>
            <a:pPr algn="just">
              <a:lnSpc>
                <a:spcPct val="138000"/>
              </a:lnSpc>
            </a:pPr>
            <a:r>
              <a:rPr lang="zh-CN" altLang="en-US" sz="1600" dirty="0"/>
              <a:t>　　</a:t>
            </a:r>
            <a:r>
              <a:rPr lang="en-US" altLang="zh-CN" sz="1600" dirty="0" err="1"/>
              <a:t>Kataria</a:t>
            </a:r>
            <a:r>
              <a:rPr lang="en-US" altLang="zh-CN" sz="1600" dirty="0"/>
              <a:t> also offers books and DVDs to people </a:t>
            </a:r>
            <a:r>
              <a:rPr lang="en-US" altLang="zh-CN" sz="1600" u="sng" dirty="0"/>
              <a:t>9</a:t>
            </a:r>
            <a:r>
              <a:rPr lang="zh-CN" altLang="en-US" sz="1600" u="sng" dirty="0"/>
              <a:t>　　　　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don’t </a:t>
            </a:r>
            <a:r>
              <a:rPr lang="en-US" altLang="zh-CN" sz="1600" dirty="0"/>
              <a:t>have access to a local Laughter Club. However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connecting </a:t>
            </a:r>
            <a:r>
              <a:rPr lang="en-US" altLang="zh-CN" sz="1600" dirty="0"/>
              <a:t>with other humans is a big part of </a:t>
            </a:r>
            <a:r>
              <a:rPr lang="en-US" altLang="zh-CN" sz="1600" dirty="0" smtClean="0"/>
              <a:t>Laughter Yoga’s </a:t>
            </a:r>
            <a:r>
              <a:rPr lang="en-US" altLang="zh-CN" sz="1600" dirty="0"/>
              <a:t>success in </a:t>
            </a:r>
            <a:r>
              <a:rPr lang="en-US" altLang="zh-CN" sz="1600" u="sng" dirty="0"/>
              <a:t>10</a:t>
            </a:r>
            <a:r>
              <a:rPr lang="zh-CN" altLang="en-US" sz="1600" u="sng" dirty="0"/>
              <a:t>　　　　</a:t>
            </a:r>
            <a:r>
              <a:rPr lang="zh-CN" altLang="en-US" sz="1600" dirty="0"/>
              <a:t>（</a:t>
            </a:r>
            <a:r>
              <a:rPr lang="en-US" altLang="zh-CN" sz="1600" dirty="0"/>
              <a:t>help</a:t>
            </a:r>
            <a:r>
              <a:rPr lang="zh-CN" altLang="en-US" sz="1600" dirty="0"/>
              <a:t>） </a:t>
            </a:r>
            <a:r>
              <a:rPr lang="en-US" altLang="zh-CN" sz="1600" dirty="0"/>
              <a:t>people feel </a:t>
            </a:r>
            <a:r>
              <a:rPr lang="en-US" altLang="zh-CN" sz="1600" dirty="0" smtClean="0"/>
              <a:t>better and </a:t>
            </a:r>
            <a:r>
              <a:rPr lang="en-US" altLang="zh-CN" sz="1600" dirty="0"/>
              <a:t>experience more joy.</a:t>
            </a:r>
            <a:endParaRPr lang="zh-CN" alt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896432" y="2186323"/>
            <a:ext cx="1248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was created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7630" y="2518132"/>
            <a:ext cx="998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certainly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130" y="2884867"/>
            <a:ext cx="9986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offered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15930" y="2859716"/>
            <a:ext cx="642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more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83473" y="3524733"/>
            <a:ext cx="820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 test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77130" y="4546010"/>
            <a:ext cx="410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1856" y="4898066"/>
            <a:ext cx="410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6933" y="4858238"/>
            <a:ext cx="933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pressure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54981" y="5217718"/>
            <a:ext cx="1123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who/that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8082" y="5517088"/>
            <a:ext cx="1123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helping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20327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6118566" cy="5400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Ⅳ </a:t>
            </a:r>
            <a:r>
              <a:rPr lang="zh-CN" altLang="en-US" b="1" dirty="0"/>
              <a:t>完形填空</a:t>
            </a:r>
          </a:p>
          <a:p>
            <a:r>
              <a:rPr lang="zh-CN" altLang="en-US" dirty="0"/>
              <a:t>主题：人与社会（人际关系）</a:t>
            </a:r>
          </a:p>
          <a:p>
            <a:r>
              <a:rPr lang="zh-CN" altLang="en-US" dirty="0"/>
              <a:t>体裁：记叙文　　话题：</a:t>
            </a:r>
            <a:r>
              <a:rPr lang="en-US" altLang="zh-CN" dirty="0"/>
              <a:t>Mildred </a:t>
            </a:r>
            <a:r>
              <a:rPr lang="en-US" altLang="zh-CN" dirty="0" err="1"/>
              <a:t>Webinga</a:t>
            </a:r>
            <a:r>
              <a:rPr lang="en-US" altLang="zh-CN" dirty="0"/>
              <a:t> Freeman</a:t>
            </a:r>
          </a:p>
          <a:p>
            <a:pPr algn="just"/>
            <a:r>
              <a:rPr lang="zh-CN" altLang="en-US" dirty="0"/>
              <a:t>　</a:t>
            </a:r>
            <a:r>
              <a:rPr lang="zh-CN" altLang="en-US" dirty="0" smtClean="0"/>
              <a:t>［</a:t>
            </a:r>
            <a:r>
              <a:rPr lang="en-US" altLang="zh-CN" dirty="0"/>
              <a:t>2018·</a:t>
            </a:r>
            <a:r>
              <a:rPr lang="zh-CN" altLang="en-US" dirty="0"/>
              <a:t>江西上高县二中高三第一次</a:t>
            </a:r>
            <a:r>
              <a:rPr lang="zh-CN" altLang="en-US" dirty="0" smtClean="0"/>
              <a:t>月考</a:t>
            </a:r>
            <a:r>
              <a:rPr lang="en-US" altLang="zh-CN" dirty="0" smtClean="0"/>
              <a:t>] Mildred </a:t>
            </a:r>
            <a:r>
              <a:rPr lang="en-US" altLang="zh-CN" dirty="0" err="1" smtClean="0"/>
              <a:t>Webinga</a:t>
            </a:r>
            <a:r>
              <a:rPr lang="en-US" altLang="zh-CN" dirty="0" smtClean="0"/>
              <a:t> </a:t>
            </a:r>
            <a:r>
              <a:rPr lang="en-US" altLang="zh-CN" dirty="0"/>
              <a:t>Freeman was an English teacher at the </a:t>
            </a:r>
            <a:r>
              <a:rPr lang="en-US" altLang="zh-CN" dirty="0" smtClean="0"/>
              <a:t>new middle </a:t>
            </a:r>
            <a:r>
              <a:rPr lang="en-US" altLang="zh-CN" dirty="0"/>
              <a:t>school I attended in the ninth grade. She wasn’t </a:t>
            </a:r>
            <a:r>
              <a:rPr lang="en-US" altLang="zh-CN" dirty="0" smtClean="0"/>
              <a:t>my</a:t>
            </a:r>
            <a:r>
              <a:rPr lang="zh-CN" altLang="en-US" u="sng" dirty="0"/>
              <a:t>　</a:t>
            </a:r>
            <a:r>
              <a:rPr lang="en-US" altLang="zh-CN" u="sng" dirty="0"/>
              <a:t>1</a:t>
            </a:r>
            <a:r>
              <a:rPr lang="zh-CN" altLang="en-US" u="sng" dirty="0"/>
              <a:t>　</a:t>
            </a:r>
            <a:r>
              <a:rPr lang="zh-CN" altLang="en-US" dirty="0"/>
              <a:t>；</a:t>
            </a:r>
            <a:r>
              <a:rPr lang="en-US" altLang="zh-CN" dirty="0"/>
              <a:t>she was the adviser to the safety patrol</a:t>
            </a:r>
            <a:r>
              <a:rPr lang="zh-CN" altLang="en-US" dirty="0"/>
              <a:t>（巡逻队</a:t>
            </a:r>
            <a:r>
              <a:rPr lang="zh-CN" altLang="en-US" dirty="0" smtClean="0"/>
              <a:t>）</a:t>
            </a:r>
            <a:r>
              <a:rPr lang="en-US" altLang="zh-CN" dirty="0" smtClean="0"/>
              <a:t>on </a:t>
            </a:r>
            <a:r>
              <a:rPr lang="en-US" altLang="zh-CN" dirty="0"/>
              <a:t>which I </a:t>
            </a:r>
            <a:r>
              <a:rPr lang="zh-CN" altLang="en-US" u="sng" dirty="0"/>
              <a:t>　</a:t>
            </a:r>
            <a:r>
              <a:rPr lang="en-US" altLang="zh-CN" u="sng" dirty="0"/>
              <a:t>2</a:t>
            </a:r>
            <a:r>
              <a:rPr lang="zh-CN" altLang="en-US" u="sng" dirty="0"/>
              <a:t>　</a:t>
            </a:r>
            <a:r>
              <a:rPr lang="en-US" altLang="zh-CN" dirty="0"/>
              <a:t>. I loved being around her and </a:t>
            </a:r>
            <a:r>
              <a:rPr lang="zh-CN" altLang="en-US" u="sng" dirty="0"/>
              <a:t>　</a:t>
            </a:r>
            <a:r>
              <a:rPr lang="en-US" altLang="zh-CN" u="sng" dirty="0"/>
              <a:t>3</a:t>
            </a:r>
            <a:r>
              <a:rPr lang="zh-CN" altLang="en-US" u="sng" dirty="0"/>
              <a:t>　</a:t>
            </a:r>
          </a:p>
          <a:p>
            <a:r>
              <a:rPr lang="en-US" altLang="zh-CN" dirty="0"/>
              <a:t>her sense of humor and kind personality. She was </a:t>
            </a:r>
            <a:r>
              <a:rPr lang="zh-CN" altLang="en-US" u="sng" dirty="0"/>
              <a:t>　</a:t>
            </a:r>
            <a:r>
              <a:rPr lang="en-US" altLang="zh-CN" u="sng" dirty="0"/>
              <a:t>4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</a:p>
          <a:p>
            <a:r>
              <a:rPr lang="en-US" altLang="zh-CN" dirty="0"/>
              <a:t>good listener.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267699" y="729000"/>
            <a:ext cx="3906979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1. A</a:t>
            </a:r>
            <a:r>
              <a:rPr lang="en-US" altLang="zh-CN" dirty="0"/>
              <a:t>. mother </a:t>
            </a:r>
            <a:r>
              <a:rPr lang="en-US" altLang="zh-CN" dirty="0" smtClean="0"/>
              <a:t>	B</a:t>
            </a:r>
            <a:r>
              <a:rPr lang="en-US" altLang="zh-CN" dirty="0"/>
              <a:t>. friend </a:t>
            </a:r>
            <a:endParaRPr lang="en-US" altLang="zh-CN" dirty="0" smtClean="0"/>
          </a:p>
          <a:p>
            <a:r>
              <a:rPr lang="en-US" altLang="zh-CN" dirty="0" smtClean="0"/>
              <a:t>    C</a:t>
            </a:r>
            <a:r>
              <a:rPr lang="en-US" altLang="zh-CN" dirty="0"/>
              <a:t>. classmate </a:t>
            </a:r>
            <a:r>
              <a:rPr lang="en-US" altLang="zh-CN" dirty="0" smtClean="0"/>
              <a:t>	D</a:t>
            </a:r>
            <a:r>
              <a:rPr lang="en-US" altLang="zh-CN" dirty="0"/>
              <a:t>. teacher</a:t>
            </a:r>
          </a:p>
          <a:p>
            <a:r>
              <a:rPr lang="en-US" altLang="zh-CN" dirty="0"/>
              <a:t>2. A. served </a:t>
            </a:r>
            <a:r>
              <a:rPr lang="en-US" altLang="zh-CN" dirty="0" smtClean="0"/>
              <a:t>	B</a:t>
            </a:r>
            <a:r>
              <a:rPr lang="en-US" altLang="zh-CN" dirty="0"/>
              <a:t>. advised </a:t>
            </a:r>
            <a:endParaRPr lang="en-US" altLang="zh-CN" dirty="0" smtClean="0"/>
          </a:p>
          <a:p>
            <a:r>
              <a:rPr lang="en-US" altLang="zh-CN" dirty="0" smtClean="0"/>
              <a:t>   C</a:t>
            </a:r>
            <a:r>
              <a:rPr lang="en-US" altLang="zh-CN" dirty="0"/>
              <a:t>. expected </a:t>
            </a:r>
            <a:r>
              <a:rPr lang="en-US" altLang="zh-CN" dirty="0" smtClean="0"/>
              <a:t>	D</a:t>
            </a:r>
            <a:r>
              <a:rPr lang="en-US" altLang="zh-CN" dirty="0"/>
              <a:t>. led</a:t>
            </a:r>
          </a:p>
          <a:p>
            <a:r>
              <a:rPr lang="en-US" altLang="zh-CN" dirty="0"/>
              <a:t>3. A. shared </a:t>
            </a:r>
            <a:r>
              <a:rPr lang="en-US" altLang="zh-CN" dirty="0" smtClean="0"/>
              <a:t>	B</a:t>
            </a:r>
            <a:r>
              <a:rPr lang="en-US" altLang="zh-CN" dirty="0"/>
              <a:t>. enjoyed </a:t>
            </a:r>
            <a:endParaRPr lang="en-US" altLang="zh-CN" dirty="0" smtClean="0"/>
          </a:p>
          <a:p>
            <a:r>
              <a:rPr lang="en-US" altLang="zh-CN" dirty="0" smtClean="0"/>
              <a:t>    C</a:t>
            </a:r>
            <a:r>
              <a:rPr lang="en-US" altLang="zh-CN" dirty="0"/>
              <a:t>. imagined </a:t>
            </a:r>
            <a:r>
              <a:rPr lang="en-US" altLang="zh-CN" dirty="0" smtClean="0"/>
              <a:t>	D</a:t>
            </a:r>
            <a:r>
              <a:rPr lang="en-US" altLang="zh-CN" dirty="0"/>
              <a:t>. found</a:t>
            </a:r>
          </a:p>
          <a:p>
            <a:r>
              <a:rPr lang="en-US" altLang="zh-CN" dirty="0"/>
              <a:t>4. A. such </a:t>
            </a:r>
            <a:r>
              <a:rPr lang="en-US" altLang="zh-CN" dirty="0" smtClean="0"/>
              <a:t>	B</a:t>
            </a:r>
            <a:r>
              <a:rPr lang="en-US" altLang="zh-CN" dirty="0"/>
              <a:t>. just </a:t>
            </a:r>
            <a:endParaRPr lang="en-US" altLang="zh-CN" dirty="0" smtClean="0"/>
          </a:p>
          <a:p>
            <a:r>
              <a:rPr lang="en-US" altLang="zh-CN" dirty="0" smtClean="0"/>
              <a:t>    C</a:t>
            </a:r>
            <a:r>
              <a:rPr lang="en-US" altLang="zh-CN" dirty="0"/>
              <a:t>. still </a:t>
            </a:r>
            <a:r>
              <a:rPr lang="en-US" altLang="zh-CN" dirty="0" smtClean="0"/>
              <a:t>	D</a:t>
            </a:r>
            <a:r>
              <a:rPr lang="en-US" altLang="zh-CN" dirty="0"/>
              <a:t>. also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7065818" y="729000"/>
            <a:ext cx="118753" cy="4709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2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80" y="592031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内容占位符 2"/>
          <p:cNvSpPr txBox="1">
            <a:spLocks/>
          </p:cNvSpPr>
          <p:nvPr/>
        </p:nvSpPr>
        <p:spPr bwMode="auto">
          <a:xfrm>
            <a:off x="864837" y="754057"/>
            <a:ext cx="2112607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课文预习自测</a:t>
            </a: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876000" y="1315544"/>
            <a:ext cx="10440000" cy="4680000"/>
          </a:xfrm>
        </p:spPr>
        <p:txBody>
          <a:bodyPr>
            <a:normAutofit lnSpcReduction="10000"/>
          </a:bodyPr>
          <a:lstStyle/>
          <a:p>
            <a:r>
              <a:rPr lang="en-US" altLang="zh-CN" sz="2200" dirty="0" smtClean="0">
                <a:latin typeface="微软雅黑" pitchFamily="34" charset="-122"/>
                <a:ea typeface="微软雅黑" pitchFamily="34" charset="-122"/>
              </a:rPr>
              <a:t>Ⅰ </a:t>
            </a:r>
            <a:r>
              <a:rPr lang="zh-CN" altLang="en-US" sz="2200" dirty="0">
                <a:latin typeface="微软雅黑" pitchFamily="34" charset="-122"/>
                <a:ea typeface="微软雅黑" pitchFamily="34" charset="-122"/>
              </a:rPr>
              <a:t>阅读理解（根据课文内容选择正确答案） </a:t>
            </a:r>
          </a:p>
          <a:p>
            <a:r>
              <a:rPr lang="en-US" altLang="zh-CN" b="1" dirty="0"/>
              <a:t>1. The passage of the second part mainly tells us ______</a:t>
            </a:r>
            <a:r>
              <a:rPr lang="en-US" altLang="zh-CN" b="1" dirty="0" smtClean="0"/>
              <a:t>.</a:t>
            </a:r>
            <a:endParaRPr lang="en-US" altLang="zh-CN" b="1" dirty="0"/>
          </a:p>
          <a:p>
            <a:r>
              <a:rPr lang="en-US" altLang="zh-CN" dirty="0"/>
              <a:t>A. a joke made by Sherlock Holmes and Doctor Watson</a:t>
            </a:r>
          </a:p>
          <a:p>
            <a:r>
              <a:rPr lang="en-US" altLang="zh-CN" dirty="0"/>
              <a:t>B. a dialogue between Sherlock Holmes and </a:t>
            </a:r>
            <a:r>
              <a:rPr lang="en-US" altLang="zh-CN" dirty="0" smtClean="0"/>
              <a:t>Doctor Watson</a:t>
            </a:r>
            <a:endParaRPr lang="en-US" altLang="zh-CN" dirty="0"/>
          </a:p>
          <a:p>
            <a:r>
              <a:rPr lang="en-US" altLang="zh-CN" dirty="0"/>
              <a:t>C. a misunderstanding between Sherlock Holmes </a:t>
            </a:r>
            <a:r>
              <a:rPr lang="en-US" altLang="zh-CN" dirty="0" smtClean="0"/>
              <a:t>and Doctor </a:t>
            </a:r>
            <a:r>
              <a:rPr lang="en-US" altLang="zh-CN" dirty="0"/>
              <a:t>Watson</a:t>
            </a:r>
          </a:p>
          <a:p>
            <a:r>
              <a:rPr lang="en-US" altLang="zh-CN" dirty="0"/>
              <a:t>D. a story told by two famous </a:t>
            </a:r>
            <a:r>
              <a:rPr lang="en-US" altLang="zh-CN" dirty="0" smtClean="0"/>
              <a:t>detectives </a:t>
            </a:r>
          </a:p>
          <a:p>
            <a:endParaRPr lang="en-US" altLang="zh-CN" dirty="0" smtClean="0"/>
          </a:p>
          <a:p>
            <a:r>
              <a:rPr lang="en-US" altLang="zh-CN" b="1" dirty="0"/>
              <a:t>2. In the second dialogue the customer in fact means </a:t>
            </a:r>
            <a:r>
              <a:rPr lang="en-US" altLang="zh-CN" b="1" dirty="0" smtClean="0"/>
              <a:t>that ______.</a:t>
            </a:r>
            <a:endParaRPr lang="en-US" altLang="zh-CN" b="1" dirty="0"/>
          </a:p>
          <a:p>
            <a:r>
              <a:rPr lang="en-US" altLang="zh-CN" dirty="0"/>
              <a:t>A. he doesn’t know what it is </a:t>
            </a:r>
            <a:r>
              <a:rPr lang="en-US" altLang="zh-CN" dirty="0" smtClean="0"/>
              <a:t>now		B</a:t>
            </a:r>
            <a:r>
              <a:rPr lang="en-US" altLang="zh-CN" dirty="0"/>
              <a:t>. he doesn’t hear clearly what the waiter says</a:t>
            </a:r>
          </a:p>
          <a:p>
            <a:r>
              <a:rPr lang="en-US" altLang="zh-CN" dirty="0"/>
              <a:t>C. he is not content with the </a:t>
            </a:r>
            <a:r>
              <a:rPr lang="en-US" altLang="zh-CN" dirty="0" smtClean="0"/>
              <a:t>soup		D</a:t>
            </a:r>
            <a:r>
              <a:rPr lang="en-US" altLang="zh-CN" dirty="0"/>
              <a:t>. he </a:t>
            </a:r>
            <a:r>
              <a:rPr lang="en-US" altLang="zh-CN" dirty="0" smtClean="0"/>
              <a:t>mistakes “</a:t>
            </a:r>
            <a:r>
              <a:rPr lang="en-US" altLang="zh-CN" dirty="0"/>
              <a:t>bean</a:t>
            </a:r>
            <a:r>
              <a:rPr lang="en-US" altLang="zh-CN" dirty="0" smtClean="0"/>
              <a:t>” for “been</a:t>
            </a:r>
            <a:r>
              <a:rPr lang="en-US" altLang="zh-CN" dirty="0"/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6729" y="2217455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8604" y="4777074"/>
            <a:ext cx="6842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○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1" y="729000"/>
            <a:ext cx="5857308" cy="5400000"/>
          </a:xfrm>
        </p:spPr>
        <p:txBody>
          <a:bodyPr>
            <a:normAutofit fontScale="92500"/>
          </a:bodyPr>
          <a:lstStyle/>
          <a:p>
            <a:pPr algn="just"/>
            <a:r>
              <a:rPr lang="zh-CN" altLang="en-US" dirty="0"/>
              <a:t>　</a:t>
            </a:r>
            <a:r>
              <a:rPr lang="en-US" altLang="zh-CN" dirty="0"/>
              <a:t>At the end of the year</a:t>
            </a:r>
            <a:r>
              <a:rPr lang="zh-CN" altLang="en-US" dirty="0"/>
              <a:t>，</a:t>
            </a:r>
            <a:r>
              <a:rPr lang="en-US" altLang="zh-CN" dirty="0"/>
              <a:t>she </a:t>
            </a:r>
            <a:r>
              <a:rPr lang="zh-CN" altLang="en-US" u="sng" dirty="0"/>
              <a:t>　</a:t>
            </a:r>
            <a:r>
              <a:rPr lang="en-US" altLang="zh-CN" u="sng" dirty="0"/>
              <a:t>5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that she was </a:t>
            </a:r>
            <a:r>
              <a:rPr lang="en-US" altLang="zh-CN" dirty="0" smtClean="0"/>
              <a:t>moving to </a:t>
            </a:r>
            <a:r>
              <a:rPr lang="en-US" altLang="zh-CN" dirty="0"/>
              <a:t>Florida</a:t>
            </a:r>
            <a:r>
              <a:rPr lang="zh-CN" altLang="en-US" dirty="0"/>
              <a:t>，</a:t>
            </a:r>
            <a:r>
              <a:rPr lang="en-US" altLang="zh-CN" dirty="0"/>
              <a:t>and I was very sad. We exchanged </a:t>
            </a:r>
            <a:r>
              <a:rPr lang="zh-CN" altLang="en-US" u="sng" dirty="0"/>
              <a:t>　</a:t>
            </a:r>
            <a:r>
              <a:rPr lang="en-US" altLang="zh-CN" u="sng" dirty="0"/>
              <a:t>6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 smtClean="0"/>
              <a:t>and became </a:t>
            </a:r>
            <a:r>
              <a:rPr lang="en-US" altLang="zh-CN" dirty="0"/>
              <a:t>pen pals. I could tell her </a:t>
            </a:r>
            <a:r>
              <a:rPr lang="zh-CN" altLang="en-US" u="sng" dirty="0"/>
              <a:t>　</a:t>
            </a:r>
            <a:r>
              <a:rPr lang="en-US" altLang="zh-CN" u="sng" dirty="0"/>
              <a:t>7</a:t>
            </a:r>
            <a:r>
              <a:rPr lang="zh-CN" altLang="en-US" u="sng" dirty="0"/>
              <a:t>　</a:t>
            </a:r>
            <a:r>
              <a:rPr lang="zh-CN" altLang="en-US" dirty="0"/>
              <a:t>，</a:t>
            </a:r>
            <a:r>
              <a:rPr lang="en-US" altLang="zh-CN" dirty="0"/>
              <a:t>and she treated </a:t>
            </a:r>
            <a:r>
              <a:rPr lang="en-US" altLang="zh-CN" dirty="0" smtClean="0"/>
              <a:t>me </a:t>
            </a:r>
            <a:r>
              <a:rPr lang="zh-CN" altLang="en-US" u="sng" dirty="0"/>
              <a:t>　</a:t>
            </a:r>
            <a:r>
              <a:rPr lang="en-US" altLang="zh-CN" u="sng" dirty="0"/>
              <a:t>8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respect even though I was a teenager.</a:t>
            </a:r>
          </a:p>
          <a:p>
            <a:pPr algn="just"/>
            <a:r>
              <a:rPr lang="zh-CN" altLang="en-US" dirty="0"/>
              <a:t>　</a:t>
            </a:r>
            <a:r>
              <a:rPr lang="en-US" altLang="zh-CN" dirty="0" smtClean="0"/>
              <a:t>In </a:t>
            </a:r>
            <a:r>
              <a:rPr lang="en-US" altLang="zh-CN" dirty="0"/>
              <a:t>Florida</a:t>
            </a:r>
            <a:r>
              <a:rPr lang="zh-CN" altLang="en-US" dirty="0"/>
              <a:t>，</a:t>
            </a:r>
            <a:r>
              <a:rPr lang="en-US" altLang="zh-CN" dirty="0"/>
              <a:t>Mrs. Freeman became a realtor</a:t>
            </a:r>
            <a:r>
              <a:rPr lang="zh-CN" altLang="en-US" dirty="0"/>
              <a:t>（</a:t>
            </a:r>
            <a:r>
              <a:rPr lang="zh-CN" altLang="en-US" dirty="0" smtClean="0"/>
              <a:t>房地产经纪人</a:t>
            </a:r>
            <a:r>
              <a:rPr lang="zh-CN" altLang="en-US" dirty="0"/>
              <a:t>），</a:t>
            </a:r>
            <a:r>
              <a:rPr lang="zh-CN" altLang="en-US" u="sng" dirty="0"/>
              <a:t>　</a:t>
            </a:r>
            <a:r>
              <a:rPr lang="en-US" altLang="zh-CN" u="sng" dirty="0"/>
              <a:t>9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she managed to find time to write </a:t>
            </a:r>
            <a:r>
              <a:rPr lang="en-US" altLang="zh-CN" dirty="0" smtClean="0"/>
              <a:t>letters. She </a:t>
            </a:r>
            <a:r>
              <a:rPr lang="en-US" altLang="zh-CN" dirty="0"/>
              <a:t>wrote </a:t>
            </a:r>
            <a:r>
              <a:rPr lang="zh-CN" altLang="en-US" u="sng" dirty="0"/>
              <a:t>　</a:t>
            </a:r>
            <a:r>
              <a:rPr lang="en-US" altLang="zh-CN" u="sng" dirty="0"/>
              <a:t>10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stories and always took my </a:t>
            </a:r>
            <a:r>
              <a:rPr lang="en-US" altLang="zh-CN" dirty="0" smtClean="0"/>
              <a:t>concerns </a:t>
            </a:r>
            <a:r>
              <a:rPr lang="zh-CN" altLang="en-US" u="sng" dirty="0"/>
              <a:t>　</a:t>
            </a:r>
            <a:r>
              <a:rPr lang="en-US" altLang="zh-CN" u="sng" dirty="0"/>
              <a:t>11</a:t>
            </a:r>
            <a:r>
              <a:rPr lang="zh-CN" altLang="en-US" u="sng" dirty="0"/>
              <a:t>　</a:t>
            </a:r>
            <a:r>
              <a:rPr lang="en-US" altLang="zh-CN" dirty="0"/>
              <a:t>. She had given me 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zh-CN" altLang="en-US" u="sng" dirty="0"/>
              <a:t>　</a:t>
            </a:r>
            <a:r>
              <a:rPr lang="en-US" altLang="zh-CN" u="sng" dirty="0"/>
              <a:t>12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invitation </a:t>
            </a:r>
            <a:r>
              <a:rPr lang="en-US" altLang="zh-CN" dirty="0" smtClean="0"/>
              <a:t>to visit</a:t>
            </a:r>
            <a:r>
              <a:rPr lang="zh-CN" altLang="en-US" dirty="0"/>
              <a:t>，</a:t>
            </a:r>
            <a:r>
              <a:rPr lang="en-US" altLang="zh-CN" dirty="0"/>
              <a:t>and I missed her so much. When I </a:t>
            </a:r>
            <a:r>
              <a:rPr lang="zh-CN" altLang="en-US" u="sng" dirty="0"/>
              <a:t>　</a:t>
            </a:r>
            <a:r>
              <a:rPr lang="en-US" altLang="zh-CN" u="sng" dirty="0"/>
              <a:t>13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to take </a:t>
            </a:r>
            <a:r>
              <a:rPr lang="en-US" altLang="zh-CN" dirty="0" smtClean="0"/>
              <a:t>her up </a:t>
            </a:r>
            <a:r>
              <a:rPr lang="en-US" altLang="zh-CN" dirty="0"/>
              <a:t>on </a:t>
            </a:r>
            <a:r>
              <a:rPr lang="en-US" altLang="zh-CN" dirty="0" smtClean="0"/>
              <a:t>the </a:t>
            </a:r>
            <a:r>
              <a:rPr lang="zh-CN" altLang="en-US" u="sng" dirty="0"/>
              <a:t>　</a:t>
            </a:r>
            <a:r>
              <a:rPr lang="en-US" altLang="zh-CN" u="sng" dirty="0"/>
              <a:t>14</a:t>
            </a:r>
            <a:r>
              <a:rPr lang="zh-CN" altLang="en-US" u="sng" dirty="0"/>
              <a:t>　</a:t>
            </a:r>
            <a:r>
              <a:rPr lang="zh-CN" altLang="en-US" dirty="0"/>
              <a:t>，</a:t>
            </a:r>
            <a:r>
              <a:rPr lang="en-US" altLang="zh-CN" dirty="0"/>
              <a:t>she answered</a:t>
            </a:r>
            <a:r>
              <a:rPr lang="zh-CN" altLang="en-US" dirty="0"/>
              <a:t>，“</a:t>
            </a:r>
            <a:r>
              <a:rPr lang="en-US" altLang="zh-CN" dirty="0"/>
              <a:t>Get your shoes on and</a:t>
            </a:r>
          </a:p>
          <a:p>
            <a:r>
              <a:rPr lang="en-US" altLang="zh-CN" dirty="0"/>
              <a:t>your </a:t>
            </a:r>
            <a:r>
              <a:rPr lang="en-US" altLang="zh-CN" dirty="0" smtClean="0"/>
              <a:t>bags </a:t>
            </a:r>
            <a:r>
              <a:rPr lang="zh-CN" altLang="en-US" u="sng" dirty="0"/>
              <a:t>　</a:t>
            </a:r>
            <a:r>
              <a:rPr lang="en-US" altLang="zh-CN" u="sng" dirty="0"/>
              <a:t>15</a:t>
            </a:r>
            <a:r>
              <a:rPr lang="zh-CN" altLang="en-US" u="sng" dirty="0"/>
              <a:t>　</a:t>
            </a:r>
            <a:r>
              <a:rPr lang="en-US" altLang="zh-CN" dirty="0"/>
              <a:t>! You are welcome anytime!”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923314" y="717125"/>
            <a:ext cx="4334495" cy="54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5. A. knew B. announced C. thought D. </a:t>
            </a:r>
            <a:r>
              <a:rPr lang="en-US" altLang="zh-CN" dirty="0" smtClean="0"/>
              <a:t>realized </a:t>
            </a:r>
          </a:p>
          <a:p>
            <a:r>
              <a:rPr lang="en-US" altLang="zh-CN" dirty="0"/>
              <a:t>6. A. addresses B. gifts </a:t>
            </a:r>
            <a:r>
              <a:rPr lang="en-US" altLang="zh-CN" dirty="0" smtClean="0"/>
              <a:t>   C</a:t>
            </a:r>
            <a:r>
              <a:rPr lang="en-US" altLang="zh-CN" dirty="0"/>
              <a:t>. views </a:t>
            </a:r>
            <a:r>
              <a:rPr lang="en-US" altLang="zh-CN" dirty="0" smtClean="0"/>
              <a:t>   D</a:t>
            </a:r>
            <a:r>
              <a:rPr lang="en-US" altLang="zh-CN" dirty="0"/>
              <a:t>. roles</a:t>
            </a:r>
          </a:p>
          <a:p>
            <a:r>
              <a:rPr lang="en-US" altLang="zh-CN" dirty="0"/>
              <a:t>7. A. anything </a:t>
            </a:r>
            <a:r>
              <a:rPr lang="en-US" altLang="zh-CN" dirty="0" smtClean="0"/>
              <a:t>	B</a:t>
            </a:r>
            <a:r>
              <a:rPr lang="en-US" altLang="zh-CN" dirty="0"/>
              <a:t>. nothing</a:t>
            </a:r>
          </a:p>
          <a:p>
            <a:r>
              <a:rPr lang="en-US" altLang="zh-CN" dirty="0" smtClean="0"/>
              <a:t>    C</a:t>
            </a:r>
            <a:r>
              <a:rPr lang="en-US" altLang="zh-CN" dirty="0"/>
              <a:t>. thing </a:t>
            </a:r>
            <a:r>
              <a:rPr lang="en-US" altLang="zh-CN" dirty="0" smtClean="0"/>
              <a:t>	D</a:t>
            </a:r>
            <a:r>
              <a:rPr lang="en-US" altLang="zh-CN" dirty="0"/>
              <a:t>. something</a:t>
            </a:r>
          </a:p>
          <a:p>
            <a:r>
              <a:rPr lang="en-US" altLang="zh-CN" dirty="0"/>
              <a:t>8. A. in </a:t>
            </a:r>
            <a:r>
              <a:rPr lang="en-US" altLang="zh-CN" dirty="0" smtClean="0"/>
              <a:t>    B</a:t>
            </a:r>
            <a:r>
              <a:rPr lang="en-US" altLang="zh-CN" dirty="0"/>
              <a:t>. as </a:t>
            </a:r>
            <a:r>
              <a:rPr lang="en-US" altLang="zh-CN" dirty="0" smtClean="0"/>
              <a:t>        C</a:t>
            </a:r>
            <a:r>
              <a:rPr lang="en-US" altLang="zh-CN" dirty="0"/>
              <a:t>. with </a:t>
            </a:r>
            <a:r>
              <a:rPr lang="en-US" altLang="zh-CN" dirty="0" smtClean="0"/>
              <a:t>         D</a:t>
            </a:r>
            <a:r>
              <a:rPr lang="en-US" altLang="zh-CN" dirty="0"/>
              <a:t>. to</a:t>
            </a:r>
          </a:p>
          <a:p>
            <a:r>
              <a:rPr lang="en-US" altLang="zh-CN" dirty="0"/>
              <a:t>9. A. so </a:t>
            </a:r>
            <a:r>
              <a:rPr lang="en-US" altLang="zh-CN" dirty="0" smtClean="0"/>
              <a:t>    B</a:t>
            </a:r>
            <a:r>
              <a:rPr lang="en-US" altLang="zh-CN" dirty="0"/>
              <a:t>. but </a:t>
            </a:r>
            <a:r>
              <a:rPr lang="en-US" altLang="zh-CN" dirty="0" smtClean="0"/>
              <a:t>      C</a:t>
            </a:r>
            <a:r>
              <a:rPr lang="en-US" altLang="zh-CN" dirty="0"/>
              <a:t>. or </a:t>
            </a:r>
            <a:r>
              <a:rPr lang="en-US" altLang="zh-CN" dirty="0" smtClean="0"/>
              <a:t>             D</a:t>
            </a:r>
            <a:r>
              <a:rPr lang="en-US" altLang="zh-CN" dirty="0"/>
              <a:t>. for</a:t>
            </a:r>
          </a:p>
          <a:p>
            <a:r>
              <a:rPr lang="en-US" altLang="zh-CN" dirty="0"/>
              <a:t>10. A. amusing </a:t>
            </a:r>
            <a:r>
              <a:rPr lang="en-US" altLang="zh-CN" dirty="0" smtClean="0"/>
              <a:t>	B</a:t>
            </a:r>
            <a:r>
              <a:rPr lang="en-US" altLang="zh-CN" dirty="0"/>
              <a:t>. different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C</a:t>
            </a:r>
            <a:r>
              <a:rPr lang="en-US" altLang="zh-CN" dirty="0"/>
              <a:t>. emotional </a:t>
            </a:r>
            <a:r>
              <a:rPr lang="en-US" altLang="zh-CN" dirty="0" smtClean="0"/>
              <a:t>	D</a:t>
            </a:r>
            <a:r>
              <a:rPr lang="en-US" altLang="zh-CN" dirty="0"/>
              <a:t>. ordinary</a:t>
            </a:r>
          </a:p>
          <a:p>
            <a:r>
              <a:rPr lang="en-US" altLang="zh-CN" dirty="0"/>
              <a:t>11. A. immediately </a:t>
            </a:r>
            <a:r>
              <a:rPr lang="en-US" altLang="zh-CN" dirty="0" smtClean="0"/>
              <a:t>	B</a:t>
            </a:r>
            <a:r>
              <a:rPr lang="en-US" altLang="zh-CN" dirty="0"/>
              <a:t>. carefully</a:t>
            </a:r>
          </a:p>
          <a:p>
            <a:r>
              <a:rPr lang="en-US" altLang="zh-CN" dirty="0" smtClean="0"/>
              <a:t>      C</a:t>
            </a:r>
            <a:r>
              <a:rPr lang="en-US" altLang="zh-CN" dirty="0"/>
              <a:t>. seriously </a:t>
            </a:r>
            <a:r>
              <a:rPr lang="en-US" altLang="zh-CN" dirty="0" smtClean="0"/>
              <a:t>	D</a:t>
            </a:r>
            <a:r>
              <a:rPr lang="en-US" altLang="zh-CN" dirty="0"/>
              <a:t>. privately</a:t>
            </a:r>
          </a:p>
          <a:p>
            <a:r>
              <a:rPr lang="en-US" altLang="zh-CN" dirty="0"/>
              <a:t>12. A. urgent B. lucky  </a:t>
            </a:r>
            <a:r>
              <a:rPr lang="en-US" altLang="zh-CN" dirty="0" smtClean="0"/>
              <a:t>  C</a:t>
            </a:r>
            <a:r>
              <a:rPr lang="en-US" altLang="zh-CN" dirty="0"/>
              <a:t>. ambiguous D. open</a:t>
            </a:r>
          </a:p>
          <a:p>
            <a:r>
              <a:rPr lang="en-US" altLang="zh-CN" dirty="0"/>
              <a:t>13. A. decided B. hesitated C. wrote D. hurried</a:t>
            </a:r>
          </a:p>
          <a:p>
            <a:r>
              <a:rPr lang="en-US" altLang="zh-CN" dirty="0"/>
              <a:t>14. A. offer </a:t>
            </a:r>
            <a:r>
              <a:rPr lang="en-US" altLang="zh-CN" dirty="0" smtClean="0"/>
              <a:t>  B</a:t>
            </a:r>
            <a:r>
              <a:rPr lang="en-US" altLang="zh-CN" dirty="0"/>
              <a:t>. promise </a:t>
            </a:r>
            <a:r>
              <a:rPr lang="en-US" altLang="zh-CN" dirty="0" smtClean="0"/>
              <a:t> C</a:t>
            </a:r>
            <a:r>
              <a:rPr lang="en-US" altLang="zh-CN" dirty="0"/>
              <a:t>. excuse </a:t>
            </a:r>
            <a:r>
              <a:rPr lang="en-US" altLang="zh-CN" dirty="0" smtClean="0"/>
              <a:t> D</a:t>
            </a:r>
            <a:r>
              <a:rPr lang="en-US" altLang="zh-CN" dirty="0"/>
              <a:t>. message</a:t>
            </a:r>
          </a:p>
          <a:p>
            <a:r>
              <a:rPr lang="en-US" altLang="zh-CN" dirty="0"/>
              <a:t>15. A. bought B. </a:t>
            </a:r>
            <a:r>
              <a:rPr lang="en-US" altLang="zh-CN" dirty="0" smtClean="0"/>
              <a:t>found    </a:t>
            </a:r>
            <a:r>
              <a:rPr lang="en-US" altLang="zh-CN" dirty="0"/>
              <a:t>C. filled </a:t>
            </a:r>
            <a:r>
              <a:rPr lang="en-US" altLang="zh-CN" dirty="0" smtClean="0"/>
              <a:t>    D</a:t>
            </a:r>
            <a:r>
              <a:rPr lang="en-US" altLang="zh-CN" dirty="0"/>
              <a:t>. packed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804561" y="866899"/>
            <a:ext cx="11875" cy="495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5797932" cy="5400000"/>
          </a:xfrm>
        </p:spPr>
        <p:txBody>
          <a:bodyPr/>
          <a:lstStyle/>
          <a:p>
            <a:pPr algn="just"/>
            <a:r>
              <a:rPr lang="zh-CN" altLang="en-US" dirty="0"/>
              <a:t>　</a:t>
            </a:r>
            <a:r>
              <a:rPr lang="en-US" altLang="zh-CN" dirty="0"/>
              <a:t>I spent three weeks with her in Miami. Her </a:t>
            </a:r>
            <a:r>
              <a:rPr lang="zh-CN" altLang="en-US" u="sng" dirty="0"/>
              <a:t>　</a:t>
            </a:r>
            <a:r>
              <a:rPr lang="en-US" altLang="zh-CN" u="sng" dirty="0"/>
              <a:t>16</a:t>
            </a:r>
            <a:r>
              <a:rPr lang="zh-CN" altLang="en-US" dirty="0"/>
              <a:t>　 </a:t>
            </a:r>
            <a:r>
              <a:rPr lang="en-US" altLang="zh-CN" dirty="0" smtClean="0"/>
              <a:t>of poetry</a:t>
            </a:r>
            <a:r>
              <a:rPr lang="zh-CN" altLang="en-US" dirty="0"/>
              <a:t>，</a:t>
            </a:r>
            <a:r>
              <a:rPr lang="en-US" altLang="zh-CN" dirty="0"/>
              <a:t>music</a:t>
            </a:r>
            <a:r>
              <a:rPr lang="zh-CN" altLang="en-US" dirty="0"/>
              <a:t>，</a:t>
            </a:r>
            <a:r>
              <a:rPr lang="en-US" altLang="zh-CN" dirty="0"/>
              <a:t>and creative writing </a:t>
            </a:r>
            <a:r>
              <a:rPr lang="zh-CN" altLang="en-US" u="sng" dirty="0"/>
              <a:t>　</a:t>
            </a:r>
            <a:r>
              <a:rPr lang="en-US" altLang="zh-CN" u="sng" dirty="0"/>
              <a:t>17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me </a:t>
            </a:r>
            <a:r>
              <a:rPr lang="en-US" altLang="zh-CN" dirty="0" smtClean="0"/>
              <a:t>to follow these </a:t>
            </a:r>
            <a:r>
              <a:rPr lang="en-US" altLang="zh-CN" dirty="0"/>
              <a:t>endeavors</a:t>
            </a:r>
            <a:r>
              <a:rPr lang="zh-CN" altLang="en-US" dirty="0"/>
              <a:t>（努力）</a:t>
            </a:r>
            <a:r>
              <a:rPr lang="en-US" altLang="zh-CN" dirty="0"/>
              <a:t>. One day </a:t>
            </a:r>
            <a:r>
              <a:rPr lang="zh-CN" altLang="en-US" u="sng" dirty="0"/>
              <a:t>　</a:t>
            </a:r>
            <a:r>
              <a:rPr lang="en-US" altLang="zh-CN" u="sng" dirty="0" smtClean="0"/>
              <a:t>18</a:t>
            </a:r>
            <a:r>
              <a:rPr lang="zh-CN" altLang="en-US" u="sng" dirty="0"/>
              <a:t> </a:t>
            </a:r>
            <a:r>
              <a:rPr lang="zh-CN" altLang="en-US" u="sng" dirty="0" smtClean="0"/>
              <a:t>  </a:t>
            </a:r>
            <a:r>
              <a:rPr lang="en-US" altLang="zh-CN" dirty="0" smtClean="0"/>
              <a:t>hanging sheets on </a:t>
            </a:r>
            <a:r>
              <a:rPr lang="en-US" altLang="zh-CN" dirty="0"/>
              <a:t>the clothesline</a:t>
            </a:r>
            <a:r>
              <a:rPr lang="zh-CN" altLang="en-US" dirty="0"/>
              <a:t>，</a:t>
            </a:r>
            <a:r>
              <a:rPr lang="en-US" altLang="zh-CN" dirty="0"/>
              <a:t>she </a:t>
            </a:r>
            <a:r>
              <a:rPr lang="zh-CN" altLang="en-US" u="sng" dirty="0"/>
              <a:t>　</a:t>
            </a:r>
            <a:r>
              <a:rPr lang="en-US" altLang="zh-CN" u="sng" dirty="0"/>
              <a:t>19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and said</a:t>
            </a:r>
            <a:r>
              <a:rPr lang="zh-CN" altLang="en-US" dirty="0"/>
              <a:t>，“</a:t>
            </a:r>
            <a:r>
              <a:rPr lang="en-US" altLang="zh-CN" dirty="0"/>
              <a:t>You know</a:t>
            </a:r>
            <a:r>
              <a:rPr lang="zh-CN" altLang="en-US" dirty="0"/>
              <a:t>，</a:t>
            </a:r>
            <a:r>
              <a:rPr lang="en-US" altLang="zh-CN" dirty="0" smtClean="0"/>
              <a:t>the sky </a:t>
            </a:r>
            <a:r>
              <a:rPr lang="en-US" altLang="zh-CN" dirty="0"/>
              <a:t>is fuel for the soul</a:t>
            </a:r>
            <a:r>
              <a:rPr lang="en-US" altLang="zh-CN" dirty="0" smtClean="0"/>
              <a:t>.” I </a:t>
            </a:r>
            <a:r>
              <a:rPr lang="en-US" altLang="zh-CN" dirty="0"/>
              <a:t>had </a:t>
            </a:r>
            <a:r>
              <a:rPr lang="en-US" altLang="zh-CN" dirty="0" smtClean="0"/>
              <a:t>never looked </a:t>
            </a:r>
            <a:r>
              <a:rPr lang="en-US" altLang="zh-CN" dirty="0"/>
              <a:t>at the </a:t>
            </a:r>
            <a:r>
              <a:rPr lang="zh-CN" altLang="en-US" u="sng" dirty="0"/>
              <a:t>　</a:t>
            </a:r>
            <a:r>
              <a:rPr lang="en-US" altLang="zh-CN" u="sng" dirty="0"/>
              <a:t>20</a:t>
            </a:r>
            <a:r>
              <a:rPr lang="zh-CN" altLang="en-US" u="sng" dirty="0"/>
              <a:t>　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 </a:t>
            </a:r>
            <a:r>
              <a:rPr lang="en-US" altLang="zh-CN" dirty="0"/>
              <a:t>hearing those words. Later that year</a:t>
            </a:r>
            <a:r>
              <a:rPr lang="zh-CN" altLang="en-US" dirty="0"/>
              <a:t>，</a:t>
            </a:r>
            <a:r>
              <a:rPr lang="en-US" altLang="zh-CN" dirty="0"/>
              <a:t>I received </a:t>
            </a:r>
            <a:r>
              <a:rPr lang="en-US" altLang="zh-CN" dirty="0" smtClean="0"/>
              <a:t>a call </a:t>
            </a:r>
            <a:r>
              <a:rPr lang="en-US" altLang="zh-CN" dirty="0"/>
              <a:t>that Mrs. Freeman had died.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887688" y="705249"/>
            <a:ext cx="4310742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16. A. love B. dream C. sense D. feeling</a:t>
            </a:r>
          </a:p>
          <a:p>
            <a:r>
              <a:rPr lang="en-US" altLang="zh-CN" dirty="0"/>
              <a:t>17. A. persuaded </a:t>
            </a:r>
            <a:r>
              <a:rPr lang="en-US" altLang="zh-CN" dirty="0" smtClean="0"/>
              <a:t>	B</a:t>
            </a:r>
            <a:r>
              <a:rPr lang="en-US" altLang="zh-CN" dirty="0"/>
              <a:t>. encouraged</a:t>
            </a:r>
          </a:p>
          <a:p>
            <a:r>
              <a:rPr lang="en-US" altLang="zh-CN" dirty="0" smtClean="0"/>
              <a:t>      C</a:t>
            </a:r>
            <a:r>
              <a:rPr lang="en-US" altLang="zh-CN" dirty="0"/>
              <a:t>. forced </a:t>
            </a:r>
            <a:r>
              <a:rPr lang="en-US" altLang="zh-CN" dirty="0" smtClean="0"/>
              <a:t>	D</a:t>
            </a:r>
            <a:r>
              <a:rPr lang="en-US" altLang="zh-CN" dirty="0"/>
              <a:t>. allowed</a:t>
            </a:r>
          </a:p>
          <a:p>
            <a:r>
              <a:rPr lang="en-US" altLang="zh-CN" dirty="0"/>
              <a:t>18. A. before B. once C. while D. after</a:t>
            </a:r>
          </a:p>
          <a:p>
            <a:r>
              <a:rPr lang="en-US" altLang="zh-CN" dirty="0"/>
              <a:t>19. A. looked over B. looked out</a:t>
            </a:r>
          </a:p>
          <a:p>
            <a:r>
              <a:rPr lang="en-US" altLang="zh-CN" dirty="0" smtClean="0"/>
              <a:t>      C</a:t>
            </a:r>
            <a:r>
              <a:rPr lang="en-US" altLang="zh-CN" dirty="0"/>
              <a:t>. looked up </a:t>
            </a:r>
            <a:r>
              <a:rPr lang="en-US" altLang="zh-CN" dirty="0" smtClean="0"/>
              <a:t>	  D</a:t>
            </a:r>
            <a:r>
              <a:rPr lang="en-US" altLang="zh-CN" dirty="0"/>
              <a:t>. looked down</a:t>
            </a:r>
          </a:p>
          <a:p>
            <a:r>
              <a:rPr lang="en-US" altLang="zh-CN" dirty="0"/>
              <a:t>20. A. clouds  </a:t>
            </a:r>
            <a:r>
              <a:rPr lang="en-US" altLang="zh-CN" dirty="0" smtClean="0"/>
              <a:t>        B</a:t>
            </a:r>
            <a:r>
              <a:rPr lang="en-US" altLang="zh-CN" dirty="0"/>
              <a:t>. flowers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C</a:t>
            </a:r>
            <a:r>
              <a:rPr lang="en-US" altLang="zh-CN" dirty="0"/>
              <a:t>. people </a:t>
            </a:r>
            <a:r>
              <a:rPr lang="en-US" altLang="zh-CN" dirty="0" smtClean="0"/>
              <a:t>         D</a:t>
            </a:r>
            <a:r>
              <a:rPr lang="en-US" altLang="zh-CN" dirty="0"/>
              <a:t>. houses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757060" y="705249"/>
            <a:ext cx="35626" cy="3926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6118566" cy="5400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Ⅳ </a:t>
            </a:r>
            <a:r>
              <a:rPr lang="zh-CN" altLang="en-US" b="1" dirty="0"/>
              <a:t>完形填空</a:t>
            </a:r>
          </a:p>
          <a:p>
            <a:r>
              <a:rPr lang="zh-CN" altLang="en-US" dirty="0"/>
              <a:t>主题：人与社会（人际关系）</a:t>
            </a:r>
          </a:p>
          <a:p>
            <a:r>
              <a:rPr lang="zh-CN" altLang="en-US" dirty="0"/>
              <a:t>体裁：记叙文　　话题：</a:t>
            </a:r>
            <a:r>
              <a:rPr lang="en-US" altLang="zh-CN" dirty="0"/>
              <a:t>Mildred </a:t>
            </a:r>
            <a:r>
              <a:rPr lang="en-US" altLang="zh-CN" dirty="0" err="1"/>
              <a:t>Webinga</a:t>
            </a:r>
            <a:r>
              <a:rPr lang="en-US" altLang="zh-CN" dirty="0"/>
              <a:t> Freeman</a:t>
            </a:r>
          </a:p>
          <a:p>
            <a:pPr algn="just"/>
            <a:r>
              <a:rPr lang="zh-CN" altLang="en-US" dirty="0"/>
              <a:t>　</a:t>
            </a:r>
            <a:r>
              <a:rPr lang="zh-CN" altLang="en-US" dirty="0" smtClean="0"/>
              <a:t>［</a:t>
            </a:r>
            <a:r>
              <a:rPr lang="en-US" altLang="zh-CN" dirty="0"/>
              <a:t>2018·</a:t>
            </a:r>
            <a:r>
              <a:rPr lang="zh-CN" altLang="en-US" dirty="0"/>
              <a:t>江西上高县二中高三第一次</a:t>
            </a:r>
            <a:r>
              <a:rPr lang="zh-CN" altLang="en-US" dirty="0" smtClean="0"/>
              <a:t>月考</a:t>
            </a:r>
            <a:r>
              <a:rPr lang="en-US" altLang="zh-CN" dirty="0" smtClean="0"/>
              <a:t>] Mildred </a:t>
            </a:r>
            <a:r>
              <a:rPr lang="en-US" altLang="zh-CN" dirty="0" err="1" smtClean="0"/>
              <a:t>Webinga</a:t>
            </a:r>
            <a:r>
              <a:rPr lang="en-US" altLang="zh-CN" dirty="0" smtClean="0"/>
              <a:t> </a:t>
            </a:r>
            <a:r>
              <a:rPr lang="en-US" altLang="zh-CN" dirty="0"/>
              <a:t>Freeman was an English teacher at the </a:t>
            </a:r>
            <a:r>
              <a:rPr lang="en-US" altLang="zh-CN" dirty="0" smtClean="0"/>
              <a:t>new middle </a:t>
            </a:r>
            <a:r>
              <a:rPr lang="en-US" altLang="zh-CN" dirty="0"/>
              <a:t>school I attended in the ninth grade. She wasn’t </a:t>
            </a:r>
            <a:r>
              <a:rPr lang="en-US" altLang="zh-CN" dirty="0" smtClean="0"/>
              <a:t>my</a:t>
            </a:r>
            <a:r>
              <a:rPr lang="zh-CN" altLang="en-US" u="sng" dirty="0"/>
              <a:t>　</a:t>
            </a:r>
            <a:r>
              <a:rPr lang="en-US" altLang="zh-CN" u="sng" dirty="0"/>
              <a:t>1</a:t>
            </a:r>
            <a:r>
              <a:rPr lang="zh-CN" altLang="en-US" u="sng" dirty="0"/>
              <a:t>　</a:t>
            </a:r>
            <a:r>
              <a:rPr lang="zh-CN" altLang="en-US" dirty="0"/>
              <a:t>；</a:t>
            </a:r>
            <a:r>
              <a:rPr lang="en-US" altLang="zh-CN" dirty="0"/>
              <a:t>she was the adviser to the safety patrol</a:t>
            </a:r>
            <a:r>
              <a:rPr lang="zh-CN" altLang="en-US" dirty="0"/>
              <a:t>（巡逻队</a:t>
            </a:r>
            <a:r>
              <a:rPr lang="zh-CN" altLang="en-US" dirty="0" smtClean="0"/>
              <a:t>）</a:t>
            </a:r>
            <a:r>
              <a:rPr lang="en-US" altLang="zh-CN" dirty="0" smtClean="0"/>
              <a:t>on </a:t>
            </a:r>
            <a:r>
              <a:rPr lang="en-US" altLang="zh-CN" dirty="0"/>
              <a:t>which I </a:t>
            </a:r>
            <a:r>
              <a:rPr lang="zh-CN" altLang="en-US" u="sng" dirty="0"/>
              <a:t>　</a:t>
            </a:r>
            <a:r>
              <a:rPr lang="en-US" altLang="zh-CN" u="sng" dirty="0"/>
              <a:t>2</a:t>
            </a:r>
            <a:r>
              <a:rPr lang="zh-CN" altLang="en-US" u="sng" dirty="0"/>
              <a:t>　</a:t>
            </a:r>
            <a:r>
              <a:rPr lang="en-US" altLang="zh-CN" dirty="0"/>
              <a:t>. I loved being around her and </a:t>
            </a:r>
            <a:r>
              <a:rPr lang="zh-CN" altLang="en-US" u="sng" dirty="0"/>
              <a:t>　</a:t>
            </a:r>
            <a:r>
              <a:rPr lang="en-US" altLang="zh-CN" u="sng" dirty="0"/>
              <a:t>3</a:t>
            </a:r>
            <a:r>
              <a:rPr lang="zh-CN" altLang="en-US" u="sng" dirty="0"/>
              <a:t>　</a:t>
            </a:r>
          </a:p>
          <a:p>
            <a:r>
              <a:rPr lang="en-US" altLang="zh-CN" dirty="0"/>
              <a:t>her sense of humor and kind personality. She was </a:t>
            </a:r>
            <a:r>
              <a:rPr lang="zh-CN" altLang="en-US" u="sng" dirty="0"/>
              <a:t>　</a:t>
            </a:r>
            <a:r>
              <a:rPr lang="en-US" altLang="zh-CN" u="sng" dirty="0"/>
              <a:t>4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</a:p>
          <a:p>
            <a:r>
              <a:rPr lang="en-US" altLang="zh-CN" dirty="0"/>
              <a:t>good listener.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267699" y="729000"/>
            <a:ext cx="3906979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1. A</a:t>
            </a:r>
            <a:r>
              <a:rPr lang="en-US" altLang="zh-CN" dirty="0"/>
              <a:t>. mother </a:t>
            </a:r>
            <a:r>
              <a:rPr lang="en-US" altLang="zh-CN" dirty="0" smtClean="0"/>
              <a:t>	B</a:t>
            </a:r>
            <a:r>
              <a:rPr lang="en-US" altLang="zh-CN" dirty="0"/>
              <a:t>. friend </a:t>
            </a:r>
            <a:endParaRPr lang="en-US" altLang="zh-CN" dirty="0" smtClean="0"/>
          </a:p>
          <a:p>
            <a:r>
              <a:rPr lang="en-US" altLang="zh-CN" dirty="0" smtClean="0"/>
              <a:t>    C</a:t>
            </a:r>
            <a:r>
              <a:rPr lang="en-US" altLang="zh-CN" dirty="0"/>
              <a:t>. classmate </a:t>
            </a:r>
            <a:r>
              <a:rPr lang="en-US" altLang="zh-CN" dirty="0" smtClean="0"/>
              <a:t>	D</a:t>
            </a:r>
            <a:r>
              <a:rPr lang="en-US" altLang="zh-CN" dirty="0"/>
              <a:t>. teacher</a:t>
            </a:r>
          </a:p>
          <a:p>
            <a:r>
              <a:rPr lang="en-US" altLang="zh-CN" dirty="0"/>
              <a:t>2. A. served </a:t>
            </a:r>
            <a:r>
              <a:rPr lang="en-US" altLang="zh-CN" dirty="0" smtClean="0"/>
              <a:t>	B</a:t>
            </a:r>
            <a:r>
              <a:rPr lang="en-US" altLang="zh-CN" dirty="0"/>
              <a:t>. advised </a:t>
            </a:r>
            <a:endParaRPr lang="en-US" altLang="zh-CN" dirty="0" smtClean="0"/>
          </a:p>
          <a:p>
            <a:r>
              <a:rPr lang="en-US" altLang="zh-CN" dirty="0" smtClean="0"/>
              <a:t>   C</a:t>
            </a:r>
            <a:r>
              <a:rPr lang="en-US" altLang="zh-CN" dirty="0"/>
              <a:t>. expected </a:t>
            </a:r>
            <a:r>
              <a:rPr lang="en-US" altLang="zh-CN" dirty="0" smtClean="0"/>
              <a:t>	D</a:t>
            </a:r>
            <a:r>
              <a:rPr lang="en-US" altLang="zh-CN" dirty="0"/>
              <a:t>. led</a:t>
            </a:r>
          </a:p>
          <a:p>
            <a:r>
              <a:rPr lang="en-US" altLang="zh-CN" dirty="0"/>
              <a:t>3. A. shared </a:t>
            </a:r>
            <a:r>
              <a:rPr lang="en-US" altLang="zh-CN" dirty="0" smtClean="0"/>
              <a:t>	B</a:t>
            </a:r>
            <a:r>
              <a:rPr lang="en-US" altLang="zh-CN" dirty="0"/>
              <a:t>. enjoyed </a:t>
            </a:r>
            <a:endParaRPr lang="en-US" altLang="zh-CN" dirty="0" smtClean="0"/>
          </a:p>
          <a:p>
            <a:r>
              <a:rPr lang="en-US" altLang="zh-CN" dirty="0" smtClean="0"/>
              <a:t>    C</a:t>
            </a:r>
            <a:r>
              <a:rPr lang="en-US" altLang="zh-CN" dirty="0"/>
              <a:t>. imagined </a:t>
            </a:r>
            <a:r>
              <a:rPr lang="en-US" altLang="zh-CN" dirty="0" smtClean="0"/>
              <a:t>	D</a:t>
            </a:r>
            <a:r>
              <a:rPr lang="en-US" altLang="zh-CN" dirty="0"/>
              <a:t>. found</a:t>
            </a:r>
          </a:p>
          <a:p>
            <a:r>
              <a:rPr lang="en-US" altLang="zh-CN" dirty="0"/>
              <a:t>4. A. such </a:t>
            </a:r>
            <a:r>
              <a:rPr lang="en-US" altLang="zh-CN" dirty="0" smtClean="0"/>
              <a:t>	B</a:t>
            </a:r>
            <a:r>
              <a:rPr lang="en-US" altLang="zh-CN" dirty="0"/>
              <a:t>. just </a:t>
            </a:r>
            <a:endParaRPr lang="en-US" altLang="zh-CN" dirty="0" smtClean="0"/>
          </a:p>
          <a:p>
            <a:r>
              <a:rPr lang="en-US" altLang="zh-CN" dirty="0" smtClean="0"/>
              <a:t>    C</a:t>
            </a:r>
            <a:r>
              <a:rPr lang="en-US" altLang="zh-CN" dirty="0"/>
              <a:t>. still </a:t>
            </a:r>
            <a:r>
              <a:rPr lang="en-US" altLang="zh-CN" dirty="0" smtClean="0"/>
              <a:t>	D</a:t>
            </a:r>
            <a:r>
              <a:rPr lang="en-US" altLang="zh-CN" dirty="0"/>
              <a:t>. also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7065818" y="729000"/>
            <a:ext cx="118753" cy="4709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978134" y="1191896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8716" y="1672685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78134" y="2583450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78134" y="3949111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702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1" y="729000"/>
            <a:ext cx="5857308" cy="5400000"/>
          </a:xfrm>
        </p:spPr>
        <p:txBody>
          <a:bodyPr>
            <a:normAutofit fontScale="92500"/>
          </a:bodyPr>
          <a:lstStyle/>
          <a:p>
            <a:pPr algn="just"/>
            <a:r>
              <a:rPr lang="zh-CN" altLang="en-US" dirty="0"/>
              <a:t>　</a:t>
            </a:r>
            <a:r>
              <a:rPr lang="en-US" altLang="zh-CN" dirty="0"/>
              <a:t>At the end of the year</a:t>
            </a:r>
            <a:r>
              <a:rPr lang="zh-CN" altLang="en-US" dirty="0"/>
              <a:t>，</a:t>
            </a:r>
            <a:r>
              <a:rPr lang="en-US" altLang="zh-CN" dirty="0"/>
              <a:t>she </a:t>
            </a:r>
            <a:r>
              <a:rPr lang="zh-CN" altLang="en-US" u="sng" dirty="0"/>
              <a:t>　</a:t>
            </a:r>
            <a:r>
              <a:rPr lang="en-US" altLang="zh-CN" u="sng" dirty="0"/>
              <a:t>5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that she was </a:t>
            </a:r>
            <a:r>
              <a:rPr lang="en-US" altLang="zh-CN" dirty="0" smtClean="0"/>
              <a:t>moving to </a:t>
            </a:r>
            <a:r>
              <a:rPr lang="en-US" altLang="zh-CN" dirty="0"/>
              <a:t>Florida</a:t>
            </a:r>
            <a:r>
              <a:rPr lang="zh-CN" altLang="en-US" dirty="0"/>
              <a:t>，</a:t>
            </a:r>
            <a:r>
              <a:rPr lang="en-US" altLang="zh-CN" dirty="0"/>
              <a:t>and I was very sad. We exchanged </a:t>
            </a:r>
            <a:r>
              <a:rPr lang="zh-CN" altLang="en-US" u="sng" dirty="0"/>
              <a:t>　</a:t>
            </a:r>
            <a:r>
              <a:rPr lang="en-US" altLang="zh-CN" u="sng" dirty="0"/>
              <a:t>6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 smtClean="0"/>
              <a:t>and became </a:t>
            </a:r>
            <a:r>
              <a:rPr lang="en-US" altLang="zh-CN" dirty="0"/>
              <a:t>pen pals. I could tell her </a:t>
            </a:r>
            <a:r>
              <a:rPr lang="zh-CN" altLang="en-US" u="sng" dirty="0"/>
              <a:t>　</a:t>
            </a:r>
            <a:r>
              <a:rPr lang="en-US" altLang="zh-CN" u="sng" dirty="0"/>
              <a:t>7</a:t>
            </a:r>
            <a:r>
              <a:rPr lang="zh-CN" altLang="en-US" u="sng" dirty="0"/>
              <a:t>　</a:t>
            </a:r>
            <a:r>
              <a:rPr lang="zh-CN" altLang="en-US" dirty="0"/>
              <a:t>，</a:t>
            </a:r>
            <a:r>
              <a:rPr lang="en-US" altLang="zh-CN" dirty="0"/>
              <a:t>and she treated </a:t>
            </a:r>
            <a:r>
              <a:rPr lang="en-US" altLang="zh-CN" dirty="0" smtClean="0"/>
              <a:t>me </a:t>
            </a:r>
            <a:r>
              <a:rPr lang="zh-CN" altLang="en-US" u="sng" dirty="0"/>
              <a:t>　</a:t>
            </a:r>
            <a:r>
              <a:rPr lang="en-US" altLang="zh-CN" u="sng" dirty="0"/>
              <a:t>8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respect even though I was a teenager.</a:t>
            </a:r>
          </a:p>
          <a:p>
            <a:pPr algn="just"/>
            <a:r>
              <a:rPr lang="zh-CN" altLang="en-US" dirty="0"/>
              <a:t>　</a:t>
            </a:r>
            <a:r>
              <a:rPr lang="en-US" altLang="zh-CN" dirty="0" smtClean="0"/>
              <a:t>In </a:t>
            </a:r>
            <a:r>
              <a:rPr lang="en-US" altLang="zh-CN" dirty="0"/>
              <a:t>Florida</a:t>
            </a:r>
            <a:r>
              <a:rPr lang="zh-CN" altLang="en-US" dirty="0"/>
              <a:t>，</a:t>
            </a:r>
            <a:r>
              <a:rPr lang="en-US" altLang="zh-CN" dirty="0"/>
              <a:t>Mrs. Freeman became a realtor</a:t>
            </a:r>
            <a:r>
              <a:rPr lang="zh-CN" altLang="en-US" dirty="0"/>
              <a:t>（</a:t>
            </a:r>
            <a:r>
              <a:rPr lang="zh-CN" altLang="en-US" dirty="0" smtClean="0"/>
              <a:t>房地产经纪人</a:t>
            </a:r>
            <a:r>
              <a:rPr lang="zh-CN" altLang="en-US" dirty="0"/>
              <a:t>），</a:t>
            </a:r>
            <a:r>
              <a:rPr lang="zh-CN" altLang="en-US" u="sng" dirty="0"/>
              <a:t>　</a:t>
            </a:r>
            <a:r>
              <a:rPr lang="en-US" altLang="zh-CN" u="sng" dirty="0"/>
              <a:t>9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she managed to find time to write </a:t>
            </a:r>
            <a:r>
              <a:rPr lang="en-US" altLang="zh-CN" dirty="0" smtClean="0"/>
              <a:t>letters. She </a:t>
            </a:r>
            <a:r>
              <a:rPr lang="en-US" altLang="zh-CN" dirty="0"/>
              <a:t>wrote </a:t>
            </a:r>
            <a:r>
              <a:rPr lang="zh-CN" altLang="en-US" u="sng" dirty="0"/>
              <a:t>　</a:t>
            </a:r>
            <a:r>
              <a:rPr lang="en-US" altLang="zh-CN" u="sng" dirty="0"/>
              <a:t>10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stories and always took my </a:t>
            </a:r>
            <a:r>
              <a:rPr lang="en-US" altLang="zh-CN" dirty="0" smtClean="0"/>
              <a:t>concerns </a:t>
            </a:r>
            <a:r>
              <a:rPr lang="zh-CN" altLang="en-US" u="sng" dirty="0"/>
              <a:t>　</a:t>
            </a:r>
            <a:r>
              <a:rPr lang="en-US" altLang="zh-CN" u="sng" dirty="0"/>
              <a:t>11</a:t>
            </a:r>
            <a:r>
              <a:rPr lang="zh-CN" altLang="en-US" u="sng" dirty="0"/>
              <a:t>　</a:t>
            </a:r>
            <a:r>
              <a:rPr lang="en-US" altLang="zh-CN" dirty="0"/>
              <a:t>. She had given me a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</a:t>
            </a:r>
            <a:r>
              <a:rPr lang="zh-CN" altLang="en-US" u="sng" dirty="0"/>
              <a:t>　</a:t>
            </a:r>
            <a:r>
              <a:rPr lang="en-US" altLang="zh-CN" u="sng" dirty="0"/>
              <a:t>12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invitation </a:t>
            </a:r>
            <a:r>
              <a:rPr lang="en-US" altLang="zh-CN" dirty="0" smtClean="0"/>
              <a:t>to visit</a:t>
            </a:r>
            <a:r>
              <a:rPr lang="zh-CN" altLang="en-US" dirty="0"/>
              <a:t>，</a:t>
            </a:r>
            <a:r>
              <a:rPr lang="en-US" altLang="zh-CN" dirty="0"/>
              <a:t>and I missed her so much. When I </a:t>
            </a:r>
            <a:r>
              <a:rPr lang="zh-CN" altLang="en-US" u="sng" dirty="0"/>
              <a:t>　</a:t>
            </a:r>
            <a:r>
              <a:rPr lang="en-US" altLang="zh-CN" u="sng" dirty="0"/>
              <a:t>13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to take </a:t>
            </a:r>
            <a:r>
              <a:rPr lang="en-US" altLang="zh-CN" dirty="0" smtClean="0"/>
              <a:t>her up </a:t>
            </a:r>
            <a:r>
              <a:rPr lang="en-US" altLang="zh-CN" dirty="0"/>
              <a:t>on </a:t>
            </a:r>
            <a:r>
              <a:rPr lang="en-US" altLang="zh-CN" dirty="0" smtClean="0"/>
              <a:t>the </a:t>
            </a:r>
            <a:r>
              <a:rPr lang="zh-CN" altLang="en-US" u="sng" dirty="0"/>
              <a:t>　</a:t>
            </a:r>
            <a:r>
              <a:rPr lang="en-US" altLang="zh-CN" u="sng" dirty="0"/>
              <a:t>14</a:t>
            </a:r>
            <a:r>
              <a:rPr lang="zh-CN" altLang="en-US" u="sng" dirty="0"/>
              <a:t>　</a:t>
            </a:r>
            <a:r>
              <a:rPr lang="zh-CN" altLang="en-US" dirty="0"/>
              <a:t>，</a:t>
            </a:r>
            <a:r>
              <a:rPr lang="en-US" altLang="zh-CN" dirty="0"/>
              <a:t>she answered</a:t>
            </a:r>
            <a:r>
              <a:rPr lang="zh-CN" altLang="en-US" dirty="0"/>
              <a:t>，“</a:t>
            </a:r>
            <a:r>
              <a:rPr lang="en-US" altLang="zh-CN" dirty="0"/>
              <a:t>Get your shoes on and</a:t>
            </a:r>
          </a:p>
          <a:p>
            <a:r>
              <a:rPr lang="en-US" altLang="zh-CN" dirty="0"/>
              <a:t>your </a:t>
            </a:r>
            <a:r>
              <a:rPr lang="en-US" altLang="zh-CN" dirty="0" smtClean="0"/>
              <a:t>bags </a:t>
            </a:r>
            <a:r>
              <a:rPr lang="zh-CN" altLang="en-US" u="sng" dirty="0"/>
              <a:t>　</a:t>
            </a:r>
            <a:r>
              <a:rPr lang="en-US" altLang="zh-CN" u="sng" dirty="0"/>
              <a:t>15</a:t>
            </a:r>
            <a:r>
              <a:rPr lang="zh-CN" altLang="en-US" u="sng" dirty="0"/>
              <a:t>　</a:t>
            </a:r>
            <a:r>
              <a:rPr lang="en-US" altLang="zh-CN" dirty="0"/>
              <a:t>! You are welcome anytime!”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923314" y="717125"/>
            <a:ext cx="4334495" cy="54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5. A. knew B. announced C. thought D. </a:t>
            </a:r>
            <a:r>
              <a:rPr lang="en-US" altLang="zh-CN" dirty="0" smtClean="0"/>
              <a:t>realized </a:t>
            </a:r>
          </a:p>
          <a:p>
            <a:r>
              <a:rPr lang="en-US" altLang="zh-CN" dirty="0"/>
              <a:t>6. A. addresses B. gifts </a:t>
            </a:r>
            <a:r>
              <a:rPr lang="en-US" altLang="zh-CN" dirty="0" smtClean="0"/>
              <a:t>   C</a:t>
            </a:r>
            <a:r>
              <a:rPr lang="en-US" altLang="zh-CN" dirty="0"/>
              <a:t>. views </a:t>
            </a:r>
            <a:r>
              <a:rPr lang="en-US" altLang="zh-CN" dirty="0" smtClean="0"/>
              <a:t>   D</a:t>
            </a:r>
            <a:r>
              <a:rPr lang="en-US" altLang="zh-CN" dirty="0"/>
              <a:t>. roles</a:t>
            </a:r>
          </a:p>
          <a:p>
            <a:r>
              <a:rPr lang="en-US" altLang="zh-CN" dirty="0"/>
              <a:t>7. A. anything </a:t>
            </a:r>
            <a:r>
              <a:rPr lang="en-US" altLang="zh-CN" dirty="0" smtClean="0"/>
              <a:t>	B</a:t>
            </a:r>
            <a:r>
              <a:rPr lang="en-US" altLang="zh-CN" dirty="0"/>
              <a:t>. nothing</a:t>
            </a:r>
          </a:p>
          <a:p>
            <a:r>
              <a:rPr lang="en-US" altLang="zh-CN" dirty="0" smtClean="0"/>
              <a:t>    C</a:t>
            </a:r>
            <a:r>
              <a:rPr lang="en-US" altLang="zh-CN" dirty="0"/>
              <a:t>. thing </a:t>
            </a:r>
            <a:r>
              <a:rPr lang="en-US" altLang="zh-CN" dirty="0" smtClean="0"/>
              <a:t>	D</a:t>
            </a:r>
            <a:r>
              <a:rPr lang="en-US" altLang="zh-CN" dirty="0"/>
              <a:t>. something</a:t>
            </a:r>
          </a:p>
          <a:p>
            <a:r>
              <a:rPr lang="en-US" altLang="zh-CN" dirty="0"/>
              <a:t>8. A. in </a:t>
            </a:r>
            <a:r>
              <a:rPr lang="en-US" altLang="zh-CN" dirty="0" smtClean="0"/>
              <a:t>    B</a:t>
            </a:r>
            <a:r>
              <a:rPr lang="en-US" altLang="zh-CN" dirty="0"/>
              <a:t>. as </a:t>
            </a:r>
            <a:r>
              <a:rPr lang="en-US" altLang="zh-CN" dirty="0" smtClean="0"/>
              <a:t>        C</a:t>
            </a:r>
            <a:r>
              <a:rPr lang="en-US" altLang="zh-CN" dirty="0"/>
              <a:t>. with </a:t>
            </a:r>
            <a:r>
              <a:rPr lang="en-US" altLang="zh-CN" dirty="0" smtClean="0"/>
              <a:t>         D</a:t>
            </a:r>
            <a:r>
              <a:rPr lang="en-US" altLang="zh-CN" dirty="0"/>
              <a:t>. to</a:t>
            </a:r>
          </a:p>
          <a:p>
            <a:r>
              <a:rPr lang="en-US" altLang="zh-CN" dirty="0"/>
              <a:t>9. A. so </a:t>
            </a:r>
            <a:r>
              <a:rPr lang="en-US" altLang="zh-CN" dirty="0" smtClean="0"/>
              <a:t>    B</a:t>
            </a:r>
            <a:r>
              <a:rPr lang="en-US" altLang="zh-CN" dirty="0"/>
              <a:t>. but </a:t>
            </a:r>
            <a:r>
              <a:rPr lang="en-US" altLang="zh-CN" dirty="0" smtClean="0"/>
              <a:t>      C</a:t>
            </a:r>
            <a:r>
              <a:rPr lang="en-US" altLang="zh-CN" dirty="0"/>
              <a:t>. or </a:t>
            </a:r>
            <a:r>
              <a:rPr lang="en-US" altLang="zh-CN" dirty="0" smtClean="0"/>
              <a:t>             D</a:t>
            </a:r>
            <a:r>
              <a:rPr lang="en-US" altLang="zh-CN" dirty="0"/>
              <a:t>. for</a:t>
            </a:r>
          </a:p>
          <a:p>
            <a:r>
              <a:rPr lang="en-US" altLang="zh-CN" dirty="0"/>
              <a:t>10. A. amusing </a:t>
            </a:r>
            <a:r>
              <a:rPr lang="en-US" altLang="zh-CN" dirty="0" smtClean="0"/>
              <a:t>	B</a:t>
            </a:r>
            <a:r>
              <a:rPr lang="en-US" altLang="zh-CN" dirty="0"/>
              <a:t>. different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C</a:t>
            </a:r>
            <a:r>
              <a:rPr lang="en-US" altLang="zh-CN" dirty="0"/>
              <a:t>. emotional </a:t>
            </a:r>
            <a:r>
              <a:rPr lang="en-US" altLang="zh-CN" dirty="0" smtClean="0"/>
              <a:t>	D</a:t>
            </a:r>
            <a:r>
              <a:rPr lang="en-US" altLang="zh-CN" dirty="0"/>
              <a:t>. ordinary</a:t>
            </a:r>
          </a:p>
          <a:p>
            <a:r>
              <a:rPr lang="en-US" altLang="zh-CN" dirty="0"/>
              <a:t>11. A. immediately </a:t>
            </a:r>
            <a:r>
              <a:rPr lang="en-US" altLang="zh-CN" dirty="0" smtClean="0"/>
              <a:t>	B</a:t>
            </a:r>
            <a:r>
              <a:rPr lang="en-US" altLang="zh-CN" dirty="0"/>
              <a:t>. carefully</a:t>
            </a:r>
          </a:p>
          <a:p>
            <a:r>
              <a:rPr lang="en-US" altLang="zh-CN" dirty="0" smtClean="0"/>
              <a:t>      C</a:t>
            </a:r>
            <a:r>
              <a:rPr lang="en-US" altLang="zh-CN" dirty="0"/>
              <a:t>. seriously </a:t>
            </a:r>
            <a:r>
              <a:rPr lang="en-US" altLang="zh-CN" dirty="0" smtClean="0"/>
              <a:t>	D</a:t>
            </a:r>
            <a:r>
              <a:rPr lang="en-US" altLang="zh-CN" dirty="0"/>
              <a:t>. privately</a:t>
            </a:r>
          </a:p>
          <a:p>
            <a:r>
              <a:rPr lang="en-US" altLang="zh-CN" dirty="0"/>
              <a:t>12. A. urgent B. lucky  </a:t>
            </a:r>
            <a:r>
              <a:rPr lang="en-US" altLang="zh-CN" dirty="0" smtClean="0"/>
              <a:t>  C</a:t>
            </a:r>
            <a:r>
              <a:rPr lang="en-US" altLang="zh-CN" dirty="0"/>
              <a:t>. ambiguous D. open</a:t>
            </a:r>
          </a:p>
          <a:p>
            <a:r>
              <a:rPr lang="en-US" altLang="zh-CN" dirty="0"/>
              <a:t>13. A. decided B. hesitated C. wrote D. hurried</a:t>
            </a:r>
          </a:p>
          <a:p>
            <a:r>
              <a:rPr lang="en-US" altLang="zh-CN" dirty="0"/>
              <a:t>14. A. offer </a:t>
            </a:r>
            <a:r>
              <a:rPr lang="en-US" altLang="zh-CN" dirty="0" smtClean="0"/>
              <a:t>  B</a:t>
            </a:r>
            <a:r>
              <a:rPr lang="en-US" altLang="zh-CN" dirty="0"/>
              <a:t>. promise </a:t>
            </a:r>
            <a:r>
              <a:rPr lang="en-US" altLang="zh-CN" dirty="0" smtClean="0"/>
              <a:t> C</a:t>
            </a:r>
            <a:r>
              <a:rPr lang="en-US" altLang="zh-CN" dirty="0"/>
              <a:t>. excuse </a:t>
            </a:r>
            <a:r>
              <a:rPr lang="en-US" altLang="zh-CN" dirty="0" smtClean="0"/>
              <a:t> D</a:t>
            </a:r>
            <a:r>
              <a:rPr lang="en-US" altLang="zh-CN" dirty="0"/>
              <a:t>. message</a:t>
            </a:r>
          </a:p>
          <a:p>
            <a:r>
              <a:rPr lang="en-US" altLang="zh-CN" dirty="0"/>
              <a:t>15. A. bought B. </a:t>
            </a:r>
            <a:r>
              <a:rPr lang="en-US" altLang="zh-CN" dirty="0" smtClean="0"/>
              <a:t>found    </a:t>
            </a:r>
            <a:r>
              <a:rPr lang="en-US" altLang="zh-CN" dirty="0"/>
              <a:t>C. filled </a:t>
            </a:r>
            <a:r>
              <a:rPr lang="en-US" altLang="zh-CN" dirty="0" smtClean="0"/>
              <a:t>    D</a:t>
            </a:r>
            <a:r>
              <a:rPr lang="en-US" altLang="zh-CN" dirty="0"/>
              <a:t>. packed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804561" y="866899"/>
            <a:ext cx="11875" cy="4952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802478" y="688708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18707" y="1044969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8707" y="1401230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33751" y="2137500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18565" y="2505636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14883" y="2858927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26370" y="3951457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78328" y="4307717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92676" y="4664327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14495" y="5032462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76448" y="5388723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123789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5797932" cy="5400000"/>
          </a:xfrm>
        </p:spPr>
        <p:txBody>
          <a:bodyPr/>
          <a:lstStyle/>
          <a:p>
            <a:pPr algn="just"/>
            <a:r>
              <a:rPr lang="zh-CN" altLang="en-US" dirty="0"/>
              <a:t>　</a:t>
            </a:r>
            <a:r>
              <a:rPr lang="en-US" altLang="zh-CN" dirty="0"/>
              <a:t>I spent three weeks with her in Miami. Her </a:t>
            </a:r>
            <a:r>
              <a:rPr lang="zh-CN" altLang="en-US" u="sng" dirty="0"/>
              <a:t>　</a:t>
            </a:r>
            <a:r>
              <a:rPr lang="en-US" altLang="zh-CN" u="sng" dirty="0"/>
              <a:t>16</a:t>
            </a:r>
            <a:r>
              <a:rPr lang="zh-CN" altLang="en-US" dirty="0"/>
              <a:t>　 </a:t>
            </a:r>
            <a:r>
              <a:rPr lang="en-US" altLang="zh-CN" dirty="0" smtClean="0"/>
              <a:t>of poetry</a:t>
            </a:r>
            <a:r>
              <a:rPr lang="zh-CN" altLang="en-US" dirty="0"/>
              <a:t>，</a:t>
            </a:r>
            <a:r>
              <a:rPr lang="en-US" altLang="zh-CN" dirty="0"/>
              <a:t>music</a:t>
            </a:r>
            <a:r>
              <a:rPr lang="zh-CN" altLang="en-US" dirty="0"/>
              <a:t>，</a:t>
            </a:r>
            <a:r>
              <a:rPr lang="en-US" altLang="zh-CN" dirty="0"/>
              <a:t>and creative writing </a:t>
            </a:r>
            <a:r>
              <a:rPr lang="zh-CN" altLang="en-US" u="sng" dirty="0"/>
              <a:t>　</a:t>
            </a:r>
            <a:r>
              <a:rPr lang="en-US" altLang="zh-CN" u="sng" dirty="0"/>
              <a:t>17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me </a:t>
            </a:r>
            <a:r>
              <a:rPr lang="en-US" altLang="zh-CN" dirty="0" smtClean="0"/>
              <a:t>to follow these </a:t>
            </a:r>
            <a:r>
              <a:rPr lang="en-US" altLang="zh-CN" dirty="0"/>
              <a:t>endeavors</a:t>
            </a:r>
            <a:r>
              <a:rPr lang="zh-CN" altLang="en-US" dirty="0"/>
              <a:t>（努力）</a:t>
            </a:r>
            <a:r>
              <a:rPr lang="en-US" altLang="zh-CN" dirty="0"/>
              <a:t>. One day </a:t>
            </a:r>
            <a:r>
              <a:rPr lang="zh-CN" altLang="en-US" u="sng" dirty="0"/>
              <a:t>　</a:t>
            </a:r>
            <a:r>
              <a:rPr lang="en-US" altLang="zh-CN" u="sng" dirty="0" smtClean="0"/>
              <a:t>18</a:t>
            </a:r>
            <a:r>
              <a:rPr lang="zh-CN" altLang="en-US" u="sng" dirty="0"/>
              <a:t> </a:t>
            </a:r>
            <a:r>
              <a:rPr lang="zh-CN" altLang="en-US" u="sng" dirty="0" smtClean="0"/>
              <a:t>  </a:t>
            </a:r>
            <a:r>
              <a:rPr lang="en-US" altLang="zh-CN" dirty="0" smtClean="0"/>
              <a:t>hanging sheets on </a:t>
            </a:r>
            <a:r>
              <a:rPr lang="en-US" altLang="zh-CN" dirty="0"/>
              <a:t>the clothesline</a:t>
            </a:r>
            <a:r>
              <a:rPr lang="zh-CN" altLang="en-US" dirty="0"/>
              <a:t>，</a:t>
            </a:r>
            <a:r>
              <a:rPr lang="en-US" altLang="zh-CN" dirty="0"/>
              <a:t>she </a:t>
            </a:r>
            <a:r>
              <a:rPr lang="zh-CN" altLang="en-US" u="sng" dirty="0"/>
              <a:t>　</a:t>
            </a:r>
            <a:r>
              <a:rPr lang="en-US" altLang="zh-CN" u="sng" dirty="0"/>
              <a:t>19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and said</a:t>
            </a:r>
            <a:r>
              <a:rPr lang="zh-CN" altLang="en-US" dirty="0"/>
              <a:t>，“</a:t>
            </a:r>
            <a:r>
              <a:rPr lang="en-US" altLang="zh-CN" dirty="0"/>
              <a:t>You know</a:t>
            </a:r>
            <a:r>
              <a:rPr lang="zh-CN" altLang="en-US" dirty="0"/>
              <a:t>，</a:t>
            </a:r>
            <a:r>
              <a:rPr lang="en-US" altLang="zh-CN" dirty="0" smtClean="0"/>
              <a:t>the sky </a:t>
            </a:r>
            <a:r>
              <a:rPr lang="en-US" altLang="zh-CN" dirty="0"/>
              <a:t>is fuel for the soul</a:t>
            </a:r>
            <a:r>
              <a:rPr lang="en-US" altLang="zh-CN" dirty="0" smtClean="0"/>
              <a:t>.” I </a:t>
            </a:r>
            <a:r>
              <a:rPr lang="en-US" altLang="zh-CN" dirty="0"/>
              <a:t>had </a:t>
            </a:r>
            <a:r>
              <a:rPr lang="en-US" altLang="zh-CN" dirty="0" smtClean="0"/>
              <a:t>never looked </a:t>
            </a:r>
            <a:r>
              <a:rPr lang="en-US" altLang="zh-CN" dirty="0"/>
              <a:t>at the </a:t>
            </a:r>
            <a:r>
              <a:rPr lang="zh-CN" altLang="en-US" u="sng" dirty="0"/>
              <a:t>　</a:t>
            </a:r>
            <a:r>
              <a:rPr lang="en-US" altLang="zh-CN" u="sng" dirty="0"/>
              <a:t>20</a:t>
            </a:r>
            <a:r>
              <a:rPr lang="zh-CN" altLang="en-US" u="sng" dirty="0"/>
              <a:t>　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 </a:t>
            </a:r>
            <a:r>
              <a:rPr lang="en-US" altLang="zh-CN" dirty="0"/>
              <a:t>hearing those words. Later that year</a:t>
            </a:r>
            <a:r>
              <a:rPr lang="zh-CN" altLang="en-US" dirty="0"/>
              <a:t>，</a:t>
            </a:r>
            <a:r>
              <a:rPr lang="en-US" altLang="zh-CN" dirty="0"/>
              <a:t>I received </a:t>
            </a:r>
            <a:r>
              <a:rPr lang="en-US" altLang="zh-CN" dirty="0" smtClean="0"/>
              <a:t>a call </a:t>
            </a:r>
            <a:r>
              <a:rPr lang="en-US" altLang="zh-CN" dirty="0"/>
              <a:t>that Mrs. Freeman had died.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887688" y="705249"/>
            <a:ext cx="4310742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16. A. love B. dream C. sense D. feeling</a:t>
            </a:r>
          </a:p>
          <a:p>
            <a:r>
              <a:rPr lang="en-US" altLang="zh-CN" dirty="0"/>
              <a:t>17. A. persuaded </a:t>
            </a:r>
            <a:r>
              <a:rPr lang="en-US" altLang="zh-CN" dirty="0" smtClean="0"/>
              <a:t>	B</a:t>
            </a:r>
            <a:r>
              <a:rPr lang="en-US" altLang="zh-CN" dirty="0"/>
              <a:t>. encouraged</a:t>
            </a:r>
          </a:p>
          <a:p>
            <a:r>
              <a:rPr lang="en-US" altLang="zh-CN" dirty="0" smtClean="0"/>
              <a:t>      C</a:t>
            </a:r>
            <a:r>
              <a:rPr lang="en-US" altLang="zh-CN" dirty="0"/>
              <a:t>. forced </a:t>
            </a:r>
            <a:r>
              <a:rPr lang="en-US" altLang="zh-CN" dirty="0" smtClean="0"/>
              <a:t>	D</a:t>
            </a:r>
            <a:r>
              <a:rPr lang="en-US" altLang="zh-CN" dirty="0"/>
              <a:t>. allowed</a:t>
            </a:r>
          </a:p>
          <a:p>
            <a:r>
              <a:rPr lang="en-US" altLang="zh-CN" dirty="0"/>
              <a:t>18. A. before B. once C. while D. after</a:t>
            </a:r>
          </a:p>
          <a:p>
            <a:r>
              <a:rPr lang="en-US" altLang="zh-CN" dirty="0"/>
              <a:t>19. A. looked over B. looked out</a:t>
            </a:r>
          </a:p>
          <a:p>
            <a:r>
              <a:rPr lang="en-US" altLang="zh-CN" dirty="0" smtClean="0"/>
              <a:t>      C</a:t>
            </a:r>
            <a:r>
              <a:rPr lang="en-US" altLang="zh-CN" dirty="0"/>
              <a:t>. looked up </a:t>
            </a:r>
            <a:r>
              <a:rPr lang="en-US" altLang="zh-CN" dirty="0" smtClean="0"/>
              <a:t>	  D</a:t>
            </a:r>
            <a:r>
              <a:rPr lang="en-US" altLang="zh-CN" dirty="0"/>
              <a:t>. looked down</a:t>
            </a:r>
          </a:p>
          <a:p>
            <a:r>
              <a:rPr lang="en-US" altLang="zh-CN" dirty="0"/>
              <a:t>20. A. clouds  </a:t>
            </a:r>
            <a:r>
              <a:rPr lang="en-US" altLang="zh-CN" dirty="0" smtClean="0"/>
              <a:t>        B</a:t>
            </a:r>
            <a:r>
              <a:rPr lang="en-US" altLang="zh-CN" dirty="0"/>
              <a:t>. flowers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C</a:t>
            </a:r>
            <a:r>
              <a:rPr lang="en-US" altLang="zh-CN" dirty="0"/>
              <a:t>. people </a:t>
            </a:r>
            <a:r>
              <a:rPr lang="en-US" altLang="zh-CN" dirty="0" smtClean="0"/>
              <a:t>         D</a:t>
            </a:r>
            <a:r>
              <a:rPr lang="en-US" altLang="zh-CN" dirty="0"/>
              <a:t>. houses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757060" y="705249"/>
            <a:ext cx="35626" cy="3926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150120" y="752749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98909" y="1180260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31184" y="2094659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6755" y="3006088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54880" y="3481808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88831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600" b="1" dirty="0"/>
              <a:t>Ⅴ </a:t>
            </a:r>
            <a:r>
              <a:rPr lang="zh-CN" altLang="en-US" sz="1600" b="1" dirty="0"/>
              <a:t>阅读理解</a:t>
            </a:r>
          </a:p>
          <a:p>
            <a:pPr algn="ctr">
              <a:lnSpc>
                <a:spcPct val="120000"/>
              </a:lnSpc>
            </a:pPr>
            <a:r>
              <a:rPr lang="zh-CN" altLang="en-US" sz="1600" dirty="0"/>
              <a:t>主题：人与自我（生活</a:t>
            </a:r>
            <a:r>
              <a:rPr lang="zh-CN" altLang="en-US" sz="1600" dirty="0" smtClean="0"/>
              <a:t>）  体裁</a:t>
            </a:r>
            <a:r>
              <a:rPr lang="zh-CN" altLang="en-US" sz="1600" dirty="0"/>
              <a:t>：议论文　　话题：幽默化解悲伤</a:t>
            </a:r>
          </a:p>
          <a:p>
            <a:pPr algn="just">
              <a:lnSpc>
                <a:spcPct val="120000"/>
              </a:lnSpc>
            </a:pPr>
            <a:r>
              <a:rPr lang="zh-CN" altLang="en-US" sz="1600" dirty="0"/>
              <a:t>　　［</a:t>
            </a:r>
            <a:r>
              <a:rPr lang="en-US" altLang="zh-CN" sz="1600" dirty="0"/>
              <a:t>2019·</a:t>
            </a:r>
            <a:r>
              <a:rPr lang="zh-CN" altLang="en-US" sz="1600" dirty="0"/>
              <a:t>江西吉安五校高三联考］</a:t>
            </a:r>
            <a:r>
              <a:rPr lang="en-US" altLang="zh-CN" sz="1600" dirty="0"/>
              <a:t>With all the wars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fighting </a:t>
            </a:r>
            <a:r>
              <a:rPr lang="en-US" altLang="zh-CN" sz="1600" dirty="0"/>
              <a:t>and sadness in the world today</a:t>
            </a:r>
            <a:r>
              <a:rPr lang="zh-CN" altLang="en-US" sz="1600" dirty="0"/>
              <a:t>，</a:t>
            </a:r>
            <a:r>
              <a:rPr lang="en-US" altLang="zh-CN" sz="1600" dirty="0"/>
              <a:t>it’s not </a:t>
            </a:r>
            <a:r>
              <a:rPr lang="en-US" altLang="zh-CN" sz="1600" dirty="0" smtClean="0"/>
              <a:t>only necessary</a:t>
            </a:r>
            <a:r>
              <a:rPr lang="zh-CN" altLang="en-US" sz="1600" dirty="0"/>
              <a:t>，</a:t>
            </a:r>
            <a:r>
              <a:rPr lang="en-US" altLang="zh-CN" sz="1600" dirty="0"/>
              <a:t>but also essential to have a good sense of </a:t>
            </a:r>
            <a:r>
              <a:rPr lang="en-US" altLang="zh-CN" sz="1600" dirty="0" smtClean="0"/>
              <a:t>humor just </a:t>
            </a:r>
            <a:r>
              <a:rPr lang="en-US" altLang="zh-CN" sz="1600" dirty="0"/>
              <a:t>to help us get through each and every day of our </a:t>
            </a:r>
            <a:r>
              <a:rPr lang="en-US" altLang="zh-CN" sz="1600" dirty="0" smtClean="0"/>
              <a:t>lives. Putting </a:t>
            </a:r>
            <a:r>
              <a:rPr lang="en-US" altLang="zh-CN" sz="1600" dirty="0"/>
              <a:t>a smile on someone’s face when you know they </a:t>
            </a:r>
            <a:r>
              <a:rPr lang="en-US" altLang="zh-CN" sz="1600" dirty="0" smtClean="0"/>
              <a:t>are feeling </a:t>
            </a:r>
            <a:r>
              <a:rPr lang="en-US" altLang="zh-CN" sz="1600" dirty="0"/>
              <a:t>down in the dump</a:t>
            </a:r>
            <a:r>
              <a:rPr lang="zh-CN" altLang="en-US" sz="1600" dirty="0"/>
              <a:t>，</a:t>
            </a:r>
            <a:r>
              <a:rPr lang="en-US" altLang="zh-CN" sz="1600" dirty="0"/>
              <a:t>makes me feel good and </a:t>
            </a:r>
            <a:r>
              <a:rPr lang="en-US" altLang="zh-CN" sz="1600" dirty="0" smtClean="0"/>
              <a:t>warms my </a:t>
            </a:r>
            <a:r>
              <a:rPr lang="en-US" altLang="zh-CN" sz="1600" dirty="0"/>
              <a:t>heart.</a:t>
            </a:r>
          </a:p>
          <a:p>
            <a:pPr algn="just">
              <a:lnSpc>
                <a:spcPct val="120000"/>
              </a:lnSpc>
            </a:pPr>
            <a:r>
              <a:rPr lang="zh-CN" altLang="en-US" sz="1600" dirty="0"/>
              <a:t>　　</a:t>
            </a:r>
            <a:r>
              <a:rPr lang="en-US" altLang="zh-CN" sz="1600" dirty="0"/>
              <a:t>How would you feel if you could not joke </a:t>
            </a:r>
            <a:r>
              <a:rPr lang="en-US" altLang="zh-CN" sz="1600" dirty="0" smtClean="0"/>
              <a:t>around with </a:t>
            </a:r>
            <a:r>
              <a:rPr lang="en-US" altLang="zh-CN" sz="1600" dirty="0"/>
              <a:t>your wife</a:t>
            </a:r>
            <a:r>
              <a:rPr lang="zh-CN" altLang="en-US" sz="1600" dirty="0"/>
              <a:t>，</a:t>
            </a:r>
            <a:r>
              <a:rPr lang="en-US" altLang="zh-CN" sz="1600" dirty="0"/>
              <a:t>husband</a:t>
            </a:r>
            <a:r>
              <a:rPr lang="zh-CN" altLang="en-US" sz="1600" dirty="0"/>
              <a:t>，</a:t>
            </a:r>
            <a:r>
              <a:rPr lang="en-US" altLang="zh-CN" sz="1600" dirty="0"/>
              <a:t>child</a:t>
            </a:r>
            <a:r>
              <a:rPr lang="zh-CN" altLang="en-US" sz="1600" dirty="0"/>
              <a:t>，</a:t>
            </a:r>
            <a:r>
              <a:rPr lang="en-US" altLang="zh-CN" sz="1600" dirty="0"/>
              <a:t>co-worker</a:t>
            </a:r>
            <a:r>
              <a:rPr lang="zh-CN" altLang="en-US" sz="1600" dirty="0"/>
              <a:t>，</a:t>
            </a:r>
            <a:r>
              <a:rPr lang="en-US" altLang="zh-CN" sz="1600" dirty="0"/>
              <a:t>neighbor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close </a:t>
            </a:r>
            <a:r>
              <a:rPr lang="en-US" altLang="zh-CN" sz="1600" dirty="0"/>
              <a:t>friends</a:t>
            </a:r>
            <a:r>
              <a:rPr lang="zh-CN" altLang="en-US" sz="1600" dirty="0"/>
              <a:t>，</a:t>
            </a:r>
            <a:r>
              <a:rPr lang="en-US" altLang="zh-CN" sz="1600" dirty="0"/>
              <a:t>or even just someone that you are </a:t>
            </a:r>
            <a:r>
              <a:rPr lang="en-US" altLang="zh-CN" sz="1600" dirty="0" smtClean="0"/>
              <a:t>standing in </a:t>
            </a:r>
            <a:r>
              <a:rPr lang="en-US" altLang="zh-CN" sz="1600" dirty="0"/>
              <a:t>line with at your corner store? I am always saying </a:t>
            </a:r>
            <a:r>
              <a:rPr lang="en-US" altLang="zh-CN" sz="1600" dirty="0" smtClean="0"/>
              <a:t>things that </a:t>
            </a:r>
            <a:r>
              <a:rPr lang="en-US" altLang="zh-CN" sz="1600" dirty="0"/>
              <a:t>make others smile or laugh</a:t>
            </a:r>
            <a:r>
              <a:rPr lang="zh-CN" altLang="en-US" sz="1600" dirty="0"/>
              <a:t>，</a:t>
            </a:r>
            <a:r>
              <a:rPr lang="en-US" altLang="zh-CN" sz="1600" dirty="0"/>
              <a:t>even if I don’t know </a:t>
            </a:r>
            <a:r>
              <a:rPr lang="en-US" altLang="zh-CN" sz="1600" dirty="0" smtClean="0"/>
              <a:t>the person </a:t>
            </a:r>
            <a:r>
              <a:rPr lang="en-US" altLang="zh-CN" sz="1600" dirty="0"/>
              <a:t>I’m joking around with. My grandma always </a:t>
            </a:r>
            <a:r>
              <a:rPr lang="en-US" altLang="zh-CN" sz="1600" dirty="0" smtClean="0"/>
              <a:t>found humor </a:t>
            </a:r>
            <a:r>
              <a:rPr lang="en-US" altLang="zh-CN" sz="1600" dirty="0"/>
              <a:t>in everything she did</a:t>
            </a:r>
            <a:r>
              <a:rPr lang="zh-CN" altLang="en-US" sz="1600" dirty="0"/>
              <a:t>，</a:t>
            </a:r>
            <a:r>
              <a:rPr lang="en-US" altLang="zh-CN" sz="1600" dirty="0"/>
              <a:t>even if it was the hardest </a:t>
            </a:r>
            <a:r>
              <a:rPr lang="en-US" altLang="zh-CN" sz="1600" dirty="0" smtClean="0"/>
              <a:t>job anyone </a:t>
            </a:r>
            <a:r>
              <a:rPr lang="en-US" altLang="zh-CN" sz="1600" dirty="0"/>
              <a:t>could imagine. This not only relieves stress in </a:t>
            </a:r>
            <a:r>
              <a:rPr lang="en-US" altLang="zh-CN" sz="1600" dirty="0" smtClean="0"/>
              <a:t>any situation</a:t>
            </a:r>
            <a:r>
              <a:rPr lang="zh-CN" altLang="en-US" sz="1600" dirty="0"/>
              <a:t>，</a:t>
            </a:r>
            <a:r>
              <a:rPr lang="en-US" altLang="zh-CN" sz="1600" dirty="0"/>
              <a:t>but also is common courtesy</a:t>
            </a:r>
            <a:r>
              <a:rPr lang="zh-CN" altLang="en-US" sz="1600" dirty="0"/>
              <a:t>（礼貌） </a:t>
            </a:r>
            <a:r>
              <a:rPr lang="en-US" altLang="zh-CN" sz="1600" dirty="0"/>
              <a:t>to speak </a:t>
            </a:r>
            <a:r>
              <a:rPr lang="en-US" altLang="zh-CN" sz="1600" dirty="0" smtClean="0"/>
              <a:t>to others </a:t>
            </a:r>
            <a:r>
              <a:rPr lang="en-US" altLang="zh-CN" sz="1600" dirty="0"/>
              <a:t>that are around you.</a:t>
            </a:r>
          </a:p>
          <a:p>
            <a:pPr algn="just">
              <a:lnSpc>
                <a:spcPct val="120000"/>
              </a:lnSpc>
            </a:pPr>
            <a:r>
              <a:rPr lang="zh-CN" altLang="en-US" sz="1600" dirty="0"/>
              <a:t>　　</a:t>
            </a:r>
            <a:r>
              <a:rPr lang="en-US" altLang="zh-CN" sz="1600" dirty="0"/>
              <a:t>I know of a few people that don’t have a funny </a:t>
            </a:r>
            <a:r>
              <a:rPr lang="en-US" altLang="zh-CN" sz="1600" dirty="0" smtClean="0"/>
              <a:t>bone in </a:t>
            </a:r>
            <a:r>
              <a:rPr lang="en-US" altLang="zh-CN" sz="1600" dirty="0"/>
              <a:t>their bodies</a:t>
            </a:r>
            <a:r>
              <a:rPr lang="zh-CN" altLang="en-US" sz="1600" dirty="0"/>
              <a:t>，</a:t>
            </a:r>
            <a:r>
              <a:rPr lang="en-US" altLang="zh-CN" sz="1600" dirty="0"/>
              <a:t>as they say. Everyone around them </a:t>
            </a:r>
            <a:r>
              <a:rPr lang="en-US" altLang="zh-CN" sz="1600" dirty="0" smtClean="0"/>
              <a:t>could be </a:t>
            </a:r>
            <a:r>
              <a:rPr lang="en-US" altLang="zh-CN" sz="1600" dirty="0"/>
              <a:t>rolling on the floor after hearing a great joke and </a:t>
            </a:r>
            <a:r>
              <a:rPr lang="en-US" altLang="zh-CN" sz="1600" dirty="0" smtClean="0"/>
              <a:t>they would </a:t>
            </a:r>
            <a:r>
              <a:rPr lang="en-US" altLang="zh-CN" sz="1600" dirty="0"/>
              <a:t>sit there without the slightest smile on their </a:t>
            </a:r>
            <a:r>
              <a:rPr lang="en-US" altLang="zh-CN" sz="1600" dirty="0" smtClean="0"/>
              <a:t>face. They </a:t>
            </a:r>
            <a:r>
              <a:rPr lang="en-US" altLang="zh-CN" sz="1600" dirty="0"/>
              <a:t>don’t get the joke that makes others laugh. I </a:t>
            </a:r>
            <a:r>
              <a:rPr lang="en-US" altLang="zh-CN" sz="1600" dirty="0" smtClean="0"/>
              <a:t>am </a:t>
            </a:r>
            <a:r>
              <a:rPr lang="en-US" altLang="zh-CN" sz="1600" u="sng" dirty="0" smtClean="0"/>
              <a:t>busting </a:t>
            </a:r>
            <a:r>
              <a:rPr lang="en-US" altLang="zh-CN" sz="1600" u="sng" dirty="0"/>
              <a:t>a gut</a:t>
            </a:r>
            <a:r>
              <a:rPr lang="en-US" altLang="zh-CN" sz="1600" dirty="0"/>
              <a:t> while they just sit there</a:t>
            </a:r>
            <a:r>
              <a:rPr lang="zh-CN" altLang="en-US" sz="1600" dirty="0"/>
              <a:t>，</a:t>
            </a:r>
            <a:r>
              <a:rPr lang="en-US" altLang="zh-CN" sz="1600" dirty="0"/>
              <a:t>looking at me as </a:t>
            </a:r>
            <a:r>
              <a:rPr lang="en-US" altLang="zh-CN" sz="1600" dirty="0" smtClean="0"/>
              <a:t>if I </a:t>
            </a:r>
            <a:r>
              <a:rPr lang="en-US" altLang="zh-CN" sz="1600" dirty="0"/>
              <a:t>were from outer space. How can people not get a </a:t>
            </a:r>
            <a:r>
              <a:rPr lang="en-US" altLang="zh-CN" sz="1600" dirty="0" smtClean="0"/>
              <a:t>really funny </a:t>
            </a:r>
            <a:r>
              <a:rPr lang="en-US" altLang="zh-CN" sz="1600" dirty="0"/>
              <a:t>joke?</a:t>
            </a:r>
          </a:p>
          <a:p>
            <a:pPr algn="just">
              <a:lnSpc>
                <a:spcPct val="120000"/>
              </a:lnSpc>
            </a:pPr>
            <a:r>
              <a:rPr lang="zh-CN" altLang="en-US" sz="1600" dirty="0"/>
              <a:t>　　</a:t>
            </a:r>
            <a:r>
              <a:rPr lang="en-US" altLang="zh-CN" sz="1600" dirty="0"/>
              <a:t>Laughing is essential to keep your stress levels </a:t>
            </a:r>
            <a:r>
              <a:rPr lang="en-US" altLang="zh-CN" sz="1600" dirty="0" smtClean="0"/>
              <a:t>under control</a:t>
            </a:r>
            <a:r>
              <a:rPr lang="en-US" altLang="zh-CN" sz="1600" dirty="0"/>
              <a:t>. Without humor we would find ourselves with a </a:t>
            </a:r>
            <a:r>
              <a:rPr lang="en-US" altLang="zh-CN" sz="1600" dirty="0" smtClean="0"/>
              <a:t>lot of psychological problems</a:t>
            </a:r>
            <a:r>
              <a:rPr lang="zh-CN" altLang="en-US" sz="1600" dirty="0"/>
              <a:t>，</a:t>
            </a:r>
            <a:r>
              <a:rPr lang="en-US" altLang="zh-CN" sz="1600" dirty="0"/>
              <a:t>or on a lot of medications</a:t>
            </a:r>
            <a:r>
              <a:rPr lang="zh-CN" altLang="en-US" sz="1600" dirty="0"/>
              <a:t>（药物</a:t>
            </a:r>
            <a:r>
              <a:rPr lang="zh-CN" altLang="en-US" sz="1600" dirty="0" smtClean="0"/>
              <a:t>）</a:t>
            </a:r>
            <a:r>
              <a:rPr lang="en-US" altLang="zh-CN" sz="1600" dirty="0" smtClean="0"/>
              <a:t>to </a:t>
            </a:r>
            <a:r>
              <a:rPr lang="en-US" altLang="zh-CN" sz="1600" dirty="0"/>
              <a:t>keep us from going crazy. There is too much sadness </a:t>
            </a:r>
            <a:r>
              <a:rPr lang="en-US" altLang="zh-CN" sz="1600" dirty="0" smtClean="0"/>
              <a:t>in this </a:t>
            </a:r>
            <a:r>
              <a:rPr lang="en-US" altLang="zh-CN" sz="1600" dirty="0"/>
              <a:t>present world. It drives people crazy. We all need </a:t>
            </a:r>
            <a:r>
              <a:rPr lang="en-US" altLang="zh-CN" sz="1600" dirty="0" smtClean="0"/>
              <a:t>to find </a:t>
            </a:r>
            <a:r>
              <a:rPr lang="en-US" altLang="zh-CN" sz="1600" dirty="0"/>
              <a:t>a way to ignore the sadness and bring a little light </a:t>
            </a:r>
            <a:r>
              <a:rPr lang="en-US" altLang="zh-CN" sz="1600" dirty="0" smtClean="0"/>
              <a:t>into our </a:t>
            </a:r>
            <a:r>
              <a:rPr lang="en-US" altLang="zh-CN" sz="1600" dirty="0"/>
              <a:t>lives. So</a:t>
            </a:r>
            <a:r>
              <a:rPr lang="zh-CN" altLang="en-US" sz="1600" dirty="0"/>
              <a:t>，</a:t>
            </a:r>
            <a:r>
              <a:rPr lang="en-US" altLang="zh-CN" sz="1600" dirty="0"/>
              <a:t>I believe </a:t>
            </a:r>
            <a:r>
              <a:rPr lang="en-US" altLang="zh-CN" sz="1600" dirty="0" smtClean="0"/>
              <a:t> our </a:t>
            </a:r>
            <a:r>
              <a:rPr lang="en-US" altLang="zh-CN" sz="1600" dirty="0"/>
              <a:t>best medicine is to get </a:t>
            </a:r>
            <a:r>
              <a:rPr lang="en-US" altLang="zh-CN" sz="1600" dirty="0" smtClean="0"/>
              <a:t>together </a:t>
            </a:r>
            <a:r>
              <a:rPr lang="en-US" altLang="zh-CN" sz="1600" dirty="0"/>
              <a:t>and tell some jokes and have some fun laughing together.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740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b="1" dirty="0"/>
              <a:t>1. What is the author’s attitude towards the present world?</a:t>
            </a:r>
          </a:p>
          <a:p>
            <a:r>
              <a:rPr lang="en-US" altLang="zh-CN" dirty="0" smtClean="0"/>
              <a:t>A. Satisfied</a:t>
            </a:r>
            <a:r>
              <a:rPr lang="en-US" altLang="zh-CN" dirty="0"/>
              <a:t>. </a:t>
            </a:r>
            <a:r>
              <a:rPr lang="en-US" altLang="zh-CN" dirty="0" smtClean="0"/>
              <a:t>		B</a:t>
            </a:r>
            <a:r>
              <a:rPr lang="en-US" altLang="zh-CN" dirty="0"/>
              <a:t>. </a:t>
            </a:r>
            <a:r>
              <a:rPr lang="en-US" altLang="zh-CN" dirty="0" smtClean="0"/>
              <a:t>Positive.	C</a:t>
            </a:r>
            <a:r>
              <a:rPr lang="en-US" altLang="zh-CN" dirty="0"/>
              <a:t>. Critical. </a:t>
            </a:r>
            <a:r>
              <a:rPr lang="en-US" altLang="zh-CN" dirty="0" smtClean="0"/>
              <a:t>	  D</a:t>
            </a:r>
            <a:r>
              <a:rPr lang="en-US" altLang="zh-CN" dirty="0"/>
              <a:t>. Indifferent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b="1" dirty="0"/>
              <a:t>2. The phrase “busting a gut” in the third paragraph </a:t>
            </a:r>
            <a:r>
              <a:rPr lang="en-US" altLang="zh-CN" b="1" dirty="0" smtClean="0"/>
              <a:t>can be </a:t>
            </a:r>
            <a:r>
              <a:rPr lang="en-US" altLang="zh-CN" b="1" dirty="0"/>
              <a:t>replaced by </a:t>
            </a:r>
            <a:r>
              <a:rPr lang="en-US" altLang="zh-CN" b="1" dirty="0" smtClean="0"/>
              <a:t>______.</a:t>
            </a:r>
            <a:endParaRPr lang="en-US" altLang="zh-CN" b="1" dirty="0"/>
          </a:p>
          <a:p>
            <a:r>
              <a:rPr lang="en-US" altLang="zh-CN" dirty="0" smtClean="0"/>
              <a:t>A. explaining </a:t>
            </a:r>
            <a:r>
              <a:rPr lang="en-US" altLang="zh-CN" dirty="0"/>
              <a:t>carefully B. speaking </a:t>
            </a:r>
            <a:r>
              <a:rPr lang="en-US" altLang="zh-CN" dirty="0" smtClean="0"/>
              <a:t>loud 	C</a:t>
            </a:r>
            <a:r>
              <a:rPr lang="en-US" altLang="zh-CN" dirty="0"/>
              <a:t>. keeping silent </a:t>
            </a:r>
            <a:r>
              <a:rPr lang="en-US" altLang="zh-CN" dirty="0" smtClean="0"/>
              <a:t>    D</a:t>
            </a:r>
            <a:r>
              <a:rPr lang="en-US" altLang="zh-CN" dirty="0"/>
              <a:t>. laughing </a:t>
            </a:r>
            <a:r>
              <a:rPr lang="en-US" altLang="zh-CN" dirty="0" smtClean="0"/>
              <a:t>hard</a:t>
            </a:r>
          </a:p>
          <a:p>
            <a:endParaRPr lang="en-US" altLang="zh-CN" dirty="0"/>
          </a:p>
          <a:p>
            <a:r>
              <a:rPr lang="en-US" altLang="zh-CN" b="1" dirty="0"/>
              <a:t>3. According to the author</a:t>
            </a:r>
            <a:r>
              <a:rPr lang="zh-CN" altLang="en-US" b="1" dirty="0"/>
              <a:t>，</a:t>
            </a:r>
            <a:r>
              <a:rPr lang="en-US" altLang="zh-CN" b="1" dirty="0"/>
              <a:t>humor is useful in the </a:t>
            </a:r>
            <a:r>
              <a:rPr lang="en-US" altLang="zh-CN" b="1" dirty="0" smtClean="0"/>
              <a:t>aspect that </a:t>
            </a:r>
            <a:r>
              <a:rPr lang="en-US" altLang="zh-CN" b="1" dirty="0"/>
              <a:t>______</a:t>
            </a:r>
            <a:r>
              <a:rPr lang="en-US" altLang="zh-CN" b="1" dirty="0" smtClean="0"/>
              <a:t>.</a:t>
            </a:r>
            <a:endParaRPr lang="en-US" altLang="zh-CN" b="1" dirty="0"/>
          </a:p>
          <a:p>
            <a:r>
              <a:rPr lang="en-US" altLang="zh-CN" dirty="0"/>
              <a:t>A. it makes people more </a:t>
            </a:r>
            <a:r>
              <a:rPr lang="en-US" altLang="zh-CN" dirty="0" smtClean="0"/>
              <a:t>confident		B</a:t>
            </a:r>
            <a:r>
              <a:rPr lang="en-US" altLang="zh-CN" dirty="0"/>
              <a:t>. it can help get rid of the cruelty in the world</a:t>
            </a:r>
          </a:p>
          <a:p>
            <a:r>
              <a:rPr lang="en-US" altLang="zh-CN" dirty="0"/>
              <a:t>C. it can pick up people’s </a:t>
            </a:r>
            <a:r>
              <a:rPr lang="en-US" altLang="zh-CN" dirty="0" smtClean="0"/>
              <a:t>spirits		D</a:t>
            </a:r>
            <a:r>
              <a:rPr lang="en-US" altLang="zh-CN" dirty="0"/>
              <a:t>. it can help people get on well with </a:t>
            </a:r>
            <a:r>
              <a:rPr lang="en-US" altLang="zh-CN" dirty="0" smtClean="0"/>
              <a:t>others</a:t>
            </a:r>
          </a:p>
          <a:p>
            <a:endParaRPr lang="en-US" altLang="zh-CN" dirty="0"/>
          </a:p>
          <a:p>
            <a:r>
              <a:rPr lang="en-US" altLang="zh-CN" b="1" dirty="0"/>
              <a:t>4. In writing the passage</a:t>
            </a:r>
            <a:r>
              <a:rPr lang="zh-CN" altLang="en-US" b="1" dirty="0"/>
              <a:t>，</a:t>
            </a:r>
            <a:r>
              <a:rPr lang="en-US" altLang="zh-CN" b="1" dirty="0"/>
              <a:t>the author mainly intends </a:t>
            </a:r>
            <a:r>
              <a:rPr lang="en-US" altLang="zh-CN" b="1" dirty="0" smtClean="0"/>
              <a:t>to </a:t>
            </a:r>
            <a:r>
              <a:rPr lang="en-US" altLang="zh-CN" b="1" dirty="0"/>
              <a:t>______</a:t>
            </a:r>
            <a:r>
              <a:rPr lang="en-US" altLang="zh-CN" b="1" dirty="0" smtClean="0"/>
              <a:t>.</a:t>
            </a:r>
            <a:endParaRPr lang="en-US" altLang="zh-CN" b="1" dirty="0"/>
          </a:p>
          <a:p>
            <a:r>
              <a:rPr lang="en-US" altLang="zh-CN" dirty="0" smtClean="0"/>
              <a:t>A. introduce </a:t>
            </a:r>
            <a:r>
              <a:rPr lang="en-US" altLang="zh-CN" dirty="0"/>
              <a:t>a practical way to get through daily </a:t>
            </a:r>
            <a:r>
              <a:rPr lang="en-US" altLang="zh-CN" dirty="0" smtClean="0"/>
              <a:t>life</a:t>
            </a:r>
          </a:p>
          <a:p>
            <a:r>
              <a:rPr lang="en-US" altLang="zh-CN" dirty="0" smtClean="0"/>
              <a:t>B</a:t>
            </a:r>
            <a:r>
              <a:rPr lang="en-US" altLang="zh-CN" dirty="0"/>
              <a:t>. encourage people to be humorous in daily life</a:t>
            </a:r>
          </a:p>
          <a:p>
            <a:r>
              <a:rPr lang="en-US" altLang="zh-CN" dirty="0"/>
              <a:t>C. convince people of the power of humor</a:t>
            </a:r>
          </a:p>
          <a:p>
            <a:r>
              <a:rPr lang="en-US" altLang="zh-CN" dirty="0"/>
              <a:t>D. talk about his own understanding of humor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2028" y="1007312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7700" y="2004839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154" y="3346751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279" y="4724288"/>
            <a:ext cx="652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207407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1" y="729000"/>
            <a:ext cx="6094816" cy="5400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Ⅵ </a:t>
            </a:r>
            <a:r>
              <a:rPr lang="zh-CN" altLang="en-US" b="1" dirty="0"/>
              <a:t>七选五</a:t>
            </a:r>
          </a:p>
          <a:p>
            <a:r>
              <a:rPr lang="zh-CN" altLang="en-US" dirty="0"/>
              <a:t>主题：人与自我（生活）</a:t>
            </a:r>
          </a:p>
          <a:p>
            <a:r>
              <a:rPr lang="zh-CN" altLang="en-US" dirty="0"/>
              <a:t>体裁：议论文　　话题：增加美好日子</a:t>
            </a:r>
          </a:p>
          <a:p>
            <a:r>
              <a:rPr lang="zh-CN" altLang="en-US" dirty="0"/>
              <a:t>　　［</a:t>
            </a:r>
            <a:r>
              <a:rPr lang="en-US" altLang="zh-CN" dirty="0"/>
              <a:t>2019·</a:t>
            </a:r>
            <a:r>
              <a:rPr lang="zh-CN" altLang="en-US" dirty="0"/>
              <a:t>江西玉山县一中高二重点班第一次月考］</a:t>
            </a:r>
          </a:p>
          <a:p>
            <a:r>
              <a:rPr lang="en-US" altLang="zh-CN" dirty="0"/>
              <a:t>People all have good days and bad days. And some of the</a:t>
            </a:r>
          </a:p>
          <a:p>
            <a:r>
              <a:rPr lang="en-US" altLang="zh-CN" dirty="0"/>
              <a:t>bad days happen due to events beyond your control. </a:t>
            </a:r>
            <a:r>
              <a:rPr lang="zh-CN" altLang="en-US" u="sng" dirty="0"/>
              <a:t>　</a:t>
            </a:r>
            <a:r>
              <a:rPr lang="en-US" altLang="zh-CN" u="sng" dirty="0"/>
              <a:t>1</a:t>
            </a:r>
            <a:r>
              <a:rPr lang="zh-CN" altLang="en-US" u="sng" dirty="0"/>
              <a:t>　</a:t>
            </a:r>
          </a:p>
          <a:p>
            <a:pPr algn="just"/>
            <a:r>
              <a:rPr lang="en-US" altLang="zh-CN" dirty="0"/>
              <a:t>One way to increase the possibility that you have a </a:t>
            </a:r>
            <a:r>
              <a:rPr lang="en-US" altLang="zh-CN" dirty="0" smtClean="0"/>
              <a:t>good day </a:t>
            </a:r>
            <a:r>
              <a:rPr lang="en-US" altLang="zh-CN" dirty="0"/>
              <a:t>is to join in “gratification</a:t>
            </a:r>
            <a:r>
              <a:rPr lang="zh-CN" altLang="en-US" dirty="0"/>
              <a:t>（喜悦）” </a:t>
            </a:r>
            <a:r>
              <a:rPr lang="en-US" altLang="zh-CN" dirty="0" smtClean="0"/>
              <a:t>activities</a:t>
            </a:r>
            <a:r>
              <a:rPr lang="zh-CN" altLang="en-US" dirty="0"/>
              <a:t> </a:t>
            </a:r>
            <a:r>
              <a:rPr lang="en-US" altLang="zh-CN" dirty="0" smtClean="0"/>
              <a:t>which you </a:t>
            </a:r>
            <a:r>
              <a:rPr lang="en-US" altLang="zh-CN" dirty="0"/>
              <a:t>enjoy and you’re good at. </a:t>
            </a:r>
            <a:r>
              <a:rPr lang="zh-CN" altLang="en-US" u="sng" dirty="0"/>
              <a:t>　</a:t>
            </a:r>
            <a:r>
              <a:rPr lang="en-US" altLang="zh-CN" u="sng" dirty="0"/>
              <a:t>2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However</a:t>
            </a:r>
            <a:r>
              <a:rPr lang="zh-CN" altLang="en-US" dirty="0"/>
              <a:t>，</a:t>
            </a:r>
            <a:r>
              <a:rPr lang="en-US" altLang="zh-CN" dirty="0"/>
              <a:t>if you </a:t>
            </a:r>
            <a:r>
              <a:rPr lang="en-US" altLang="zh-CN" dirty="0" smtClean="0"/>
              <a:t>don’t have </a:t>
            </a:r>
            <a:r>
              <a:rPr lang="en-US" altLang="zh-CN" dirty="0"/>
              <a:t>the type of job</a:t>
            </a:r>
            <a:r>
              <a:rPr lang="zh-CN" altLang="en-US" dirty="0"/>
              <a:t>，</a:t>
            </a:r>
            <a:r>
              <a:rPr lang="en-US" altLang="zh-CN" dirty="0"/>
              <a:t>you can take part in other </a:t>
            </a:r>
            <a:r>
              <a:rPr lang="en-US" altLang="zh-CN" dirty="0" smtClean="0"/>
              <a:t>activities and </a:t>
            </a:r>
            <a:r>
              <a:rPr lang="en-US" altLang="zh-CN" dirty="0"/>
              <a:t>find the same result.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101444" y="717125"/>
            <a:ext cx="4085112" cy="54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dirty="0"/>
              <a:t>A. Often</a:t>
            </a:r>
            <a:r>
              <a:rPr lang="zh-CN" altLang="en-US" dirty="0"/>
              <a:t>，</a:t>
            </a:r>
            <a:r>
              <a:rPr lang="en-US" altLang="zh-CN" dirty="0"/>
              <a:t>bad days come </a:t>
            </a:r>
            <a:r>
              <a:rPr lang="en-US" altLang="zh-CN" dirty="0" smtClean="0"/>
              <a:t>from overweight </a:t>
            </a:r>
            <a:r>
              <a:rPr lang="en-US" altLang="zh-CN" dirty="0"/>
              <a:t>stress.</a:t>
            </a:r>
          </a:p>
          <a:p>
            <a:pPr algn="just"/>
            <a:r>
              <a:rPr lang="en-US" altLang="zh-CN" dirty="0"/>
              <a:t>B. Some people experience joy </a:t>
            </a:r>
            <a:r>
              <a:rPr lang="en-US" altLang="zh-CN" dirty="0" smtClean="0"/>
              <a:t>and happiness </a:t>
            </a:r>
            <a:r>
              <a:rPr lang="en-US" altLang="zh-CN" dirty="0"/>
              <a:t>at work.</a:t>
            </a:r>
          </a:p>
          <a:p>
            <a:pPr algn="just"/>
            <a:r>
              <a:rPr lang="en-US" altLang="zh-CN" dirty="0"/>
              <a:t>C. Good moods enable us to </a:t>
            </a:r>
            <a:r>
              <a:rPr lang="en-US" altLang="zh-CN" dirty="0" smtClean="0"/>
              <a:t>notice more </a:t>
            </a:r>
            <a:r>
              <a:rPr lang="en-US" altLang="zh-CN" dirty="0"/>
              <a:t>chances.</a:t>
            </a:r>
          </a:p>
          <a:p>
            <a:r>
              <a:rPr lang="en-US" altLang="zh-CN" dirty="0"/>
              <a:t>D. Life’s pleasures are also able to add a quick lift to </a:t>
            </a:r>
            <a:r>
              <a:rPr lang="en-US" altLang="zh-CN" dirty="0" smtClean="0"/>
              <a:t>your mood</a:t>
            </a:r>
            <a:r>
              <a:rPr lang="en-US" altLang="zh-CN" dirty="0"/>
              <a:t>.</a:t>
            </a:r>
          </a:p>
          <a:p>
            <a:pPr algn="just"/>
            <a:r>
              <a:rPr lang="en-US" altLang="zh-CN" dirty="0"/>
              <a:t>E. However</a:t>
            </a:r>
            <a:r>
              <a:rPr lang="zh-CN" altLang="en-US" dirty="0"/>
              <a:t>，</a:t>
            </a:r>
            <a:r>
              <a:rPr lang="en-US" altLang="zh-CN" dirty="0"/>
              <a:t>people do have power in creating better days.</a:t>
            </a:r>
          </a:p>
          <a:p>
            <a:pPr algn="just"/>
            <a:r>
              <a:rPr lang="en-US" altLang="zh-CN" dirty="0"/>
              <a:t>F. So it’s important—especially </a:t>
            </a:r>
            <a:r>
              <a:rPr lang="en-US" altLang="zh-CN" dirty="0" smtClean="0"/>
              <a:t>if you’re </a:t>
            </a:r>
            <a:r>
              <a:rPr lang="en-US" altLang="zh-CN" dirty="0"/>
              <a:t>a busy </a:t>
            </a:r>
            <a:r>
              <a:rPr lang="en-US" altLang="zh-CN" dirty="0" smtClean="0"/>
              <a:t>person—to </a:t>
            </a:r>
            <a:r>
              <a:rPr lang="en-US" altLang="zh-CN" dirty="0"/>
              <a:t>stay balanced.</a:t>
            </a:r>
          </a:p>
          <a:p>
            <a:pPr algn="just"/>
            <a:r>
              <a:rPr lang="en-US" altLang="zh-CN" dirty="0"/>
              <a:t>G. Besides</a:t>
            </a:r>
            <a:r>
              <a:rPr lang="zh-CN" altLang="en-US" dirty="0"/>
              <a:t>，</a:t>
            </a:r>
            <a:r>
              <a:rPr lang="en-US" altLang="zh-CN" dirty="0"/>
              <a:t>developing a sense </a:t>
            </a:r>
            <a:r>
              <a:rPr lang="en-US" altLang="zh-CN" dirty="0" smtClean="0"/>
              <a:t>of humor </a:t>
            </a:r>
            <a:r>
              <a:rPr lang="en-US" altLang="zh-CN" dirty="0"/>
              <a:t>also helps </a:t>
            </a:r>
            <a:r>
              <a:rPr lang="en-US" altLang="zh-CN" dirty="0" smtClean="0"/>
              <a:t>you have </a:t>
            </a:r>
            <a:r>
              <a:rPr lang="en-US" altLang="zh-CN" dirty="0"/>
              <a:t>a good day.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994569" y="717125"/>
            <a:ext cx="0" cy="54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2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6011688" cy="5400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zh-CN" dirty="0" smtClean="0"/>
              <a:t>    </a:t>
            </a:r>
            <a:r>
              <a:rPr lang="zh-CN" altLang="en-US" u="sng" dirty="0"/>
              <a:t>　</a:t>
            </a:r>
            <a:r>
              <a:rPr lang="en-US" altLang="zh-CN" u="sng" dirty="0"/>
              <a:t>3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There are many little pleasures you can add </a:t>
            </a:r>
            <a:r>
              <a:rPr lang="en-US" altLang="zh-CN" dirty="0" smtClean="0"/>
              <a:t>to your </a:t>
            </a:r>
            <a:r>
              <a:rPr lang="en-US" altLang="zh-CN" dirty="0"/>
              <a:t>life</a:t>
            </a:r>
            <a:r>
              <a:rPr lang="zh-CN" altLang="en-US" dirty="0"/>
              <a:t>，</a:t>
            </a:r>
            <a:r>
              <a:rPr lang="en-US" altLang="zh-CN" dirty="0"/>
              <a:t>like tea</a:t>
            </a:r>
            <a:r>
              <a:rPr lang="zh-CN" altLang="en-US" dirty="0"/>
              <a:t>，</a:t>
            </a:r>
            <a:r>
              <a:rPr lang="en-US" altLang="zh-CN" dirty="0"/>
              <a:t>a warm bath</a:t>
            </a:r>
            <a:r>
              <a:rPr lang="zh-CN" altLang="en-US" dirty="0"/>
              <a:t>，</a:t>
            </a:r>
            <a:r>
              <a:rPr lang="en-US" altLang="zh-CN" dirty="0"/>
              <a:t>a walk in the park. As </a:t>
            </a:r>
            <a:r>
              <a:rPr lang="en-US" altLang="zh-CN" dirty="0" smtClean="0"/>
              <a:t>long as </a:t>
            </a:r>
            <a:r>
              <a:rPr lang="en-US" altLang="zh-CN" dirty="0"/>
              <a:t>you enjoy them</a:t>
            </a:r>
            <a:r>
              <a:rPr lang="zh-CN" altLang="en-US" dirty="0"/>
              <a:t>，</a:t>
            </a:r>
            <a:r>
              <a:rPr lang="en-US" altLang="zh-CN" dirty="0"/>
              <a:t>they can really brighten you every </a:t>
            </a:r>
            <a:r>
              <a:rPr lang="en-US" altLang="zh-CN" dirty="0" smtClean="0"/>
              <a:t>day. Laughter </a:t>
            </a:r>
            <a:r>
              <a:rPr lang="en-US" altLang="zh-CN" dirty="0"/>
              <a:t>is also part of having a good day. That’s why </a:t>
            </a:r>
            <a:r>
              <a:rPr lang="en-US" altLang="zh-CN" dirty="0" smtClean="0"/>
              <a:t>it’s important </a:t>
            </a:r>
            <a:r>
              <a:rPr lang="en-US" altLang="zh-CN" dirty="0"/>
              <a:t>to do what you can to create joy for you. </a:t>
            </a:r>
            <a:r>
              <a:rPr lang="zh-CN" altLang="en-US" u="sng" dirty="0"/>
              <a:t>　</a:t>
            </a:r>
            <a:r>
              <a:rPr lang="en-US" altLang="zh-CN" u="sng" dirty="0"/>
              <a:t>4</a:t>
            </a:r>
            <a:r>
              <a:rPr lang="zh-CN" altLang="en-US" u="sng" dirty="0"/>
              <a:t>　</a:t>
            </a:r>
          </a:p>
          <a:p>
            <a:r>
              <a:rPr lang="en-US" altLang="zh-CN" dirty="0"/>
              <a:t>After all</a:t>
            </a:r>
            <a:r>
              <a:rPr lang="zh-CN" altLang="en-US" dirty="0"/>
              <a:t>，</a:t>
            </a:r>
            <a:r>
              <a:rPr lang="en-US" altLang="zh-CN" dirty="0"/>
              <a:t>if you are humorous</a:t>
            </a:r>
            <a:r>
              <a:rPr lang="zh-CN" altLang="en-US" dirty="0"/>
              <a:t>，</a:t>
            </a:r>
            <a:r>
              <a:rPr lang="en-US" altLang="zh-CN" dirty="0"/>
              <a:t>you can more easily </a:t>
            </a:r>
            <a:r>
              <a:rPr lang="en-US" altLang="zh-CN" dirty="0" smtClean="0"/>
              <a:t>center on </a:t>
            </a:r>
            <a:r>
              <a:rPr lang="en-US" altLang="zh-CN" dirty="0"/>
              <a:t>fun things.</a:t>
            </a:r>
          </a:p>
          <a:p>
            <a:pPr algn="just"/>
            <a:r>
              <a:rPr lang="zh-CN" altLang="en-US" dirty="0"/>
              <a:t>　　</a:t>
            </a:r>
            <a:r>
              <a:rPr lang="en-US" altLang="zh-CN" dirty="0"/>
              <a:t>If you don’t have much time</a:t>
            </a:r>
            <a:r>
              <a:rPr lang="zh-CN" altLang="en-US" dirty="0"/>
              <a:t>，</a:t>
            </a:r>
            <a:r>
              <a:rPr lang="en-US" altLang="zh-CN" dirty="0"/>
              <a:t>one way can be </a:t>
            </a:r>
            <a:r>
              <a:rPr lang="en-US" altLang="zh-CN" dirty="0" smtClean="0"/>
              <a:t>used during </a:t>
            </a:r>
            <a:r>
              <a:rPr lang="en-US" altLang="zh-CN" dirty="0"/>
              <a:t>a stressful day. </a:t>
            </a:r>
            <a:r>
              <a:rPr lang="zh-CN" altLang="en-US" u="sng" dirty="0"/>
              <a:t>　</a:t>
            </a:r>
            <a:r>
              <a:rPr lang="en-US" altLang="zh-CN" u="sng" dirty="0"/>
              <a:t>5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You should achieve this </a:t>
            </a:r>
            <a:r>
              <a:rPr lang="en-US" altLang="zh-CN" dirty="0" smtClean="0"/>
              <a:t>by making </a:t>
            </a:r>
            <a:r>
              <a:rPr lang="en-US" altLang="zh-CN" dirty="0"/>
              <a:t>your plan flexible and checking that everything </a:t>
            </a:r>
            <a:r>
              <a:rPr lang="en-US" altLang="zh-CN" dirty="0" smtClean="0"/>
              <a:t>in your </a:t>
            </a:r>
            <a:r>
              <a:rPr lang="en-US" altLang="zh-CN" dirty="0"/>
              <a:t>plan is necessary. Being busy is okay</a:t>
            </a:r>
            <a:r>
              <a:rPr lang="zh-CN" altLang="en-US" dirty="0"/>
              <a:t>，</a:t>
            </a:r>
            <a:r>
              <a:rPr lang="en-US" altLang="zh-CN" dirty="0"/>
              <a:t>but </a:t>
            </a:r>
            <a:r>
              <a:rPr lang="en-US" altLang="zh-CN" dirty="0" smtClean="0"/>
              <a:t>wasting time </a:t>
            </a:r>
            <a:r>
              <a:rPr lang="en-US" altLang="zh-CN" dirty="0"/>
              <a:t>and energy on too many unnecessary things can </a:t>
            </a:r>
            <a:r>
              <a:rPr lang="en-US" altLang="zh-CN" dirty="0" smtClean="0"/>
              <a:t>just lead </a:t>
            </a:r>
            <a:r>
              <a:rPr lang="en-US" altLang="zh-CN" dirty="0"/>
              <a:t>to stress.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101444" y="717125"/>
            <a:ext cx="4085112" cy="54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dirty="0"/>
              <a:t>A. Often</a:t>
            </a:r>
            <a:r>
              <a:rPr lang="zh-CN" altLang="en-US" dirty="0"/>
              <a:t>，</a:t>
            </a:r>
            <a:r>
              <a:rPr lang="en-US" altLang="zh-CN" dirty="0"/>
              <a:t>bad days come </a:t>
            </a:r>
            <a:r>
              <a:rPr lang="en-US" altLang="zh-CN" dirty="0" smtClean="0"/>
              <a:t>from overweight </a:t>
            </a:r>
            <a:r>
              <a:rPr lang="en-US" altLang="zh-CN" dirty="0"/>
              <a:t>stress.</a:t>
            </a:r>
          </a:p>
          <a:p>
            <a:pPr algn="just"/>
            <a:r>
              <a:rPr lang="en-US" altLang="zh-CN" dirty="0"/>
              <a:t>B. Some people experience joy </a:t>
            </a:r>
            <a:r>
              <a:rPr lang="en-US" altLang="zh-CN" dirty="0" smtClean="0"/>
              <a:t>and happiness </a:t>
            </a:r>
            <a:r>
              <a:rPr lang="en-US" altLang="zh-CN" dirty="0"/>
              <a:t>at work.</a:t>
            </a:r>
          </a:p>
          <a:p>
            <a:pPr algn="just"/>
            <a:r>
              <a:rPr lang="en-US" altLang="zh-CN" dirty="0"/>
              <a:t>C. Good moods enable us to </a:t>
            </a:r>
            <a:r>
              <a:rPr lang="en-US" altLang="zh-CN" dirty="0" smtClean="0"/>
              <a:t>notice more </a:t>
            </a:r>
            <a:r>
              <a:rPr lang="en-US" altLang="zh-CN" dirty="0"/>
              <a:t>chances.</a:t>
            </a:r>
          </a:p>
          <a:p>
            <a:r>
              <a:rPr lang="en-US" altLang="zh-CN" dirty="0"/>
              <a:t>D. Life’s pleasures are also able to add a quick lift to </a:t>
            </a:r>
            <a:r>
              <a:rPr lang="en-US" altLang="zh-CN" dirty="0" smtClean="0"/>
              <a:t>your mood</a:t>
            </a:r>
            <a:r>
              <a:rPr lang="en-US" altLang="zh-CN" dirty="0"/>
              <a:t>.</a:t>
            </a:r>
          </a:p>
          <a:p>
            <a:pPr algn="just"/>
            <a:r>
              <a:rPr lang="en-US" altLang="zh-CN" dirty="0"/>
              <a:t>E. However</a:t>
            </a:r>
            <a:r>
              <a:rPr lang="zh-CN" altLang="en-US" dirty="0"/>
              <a:t>，</a:t>
            </a:r>
            <a:r>
              <a:rPr lang="en-US" altLang="zh-CN" dirty="0"/>
              <a:t>people do have power in creating better days.</a:t>
            </a:r>
          </a:p>
          <a:p>
            <a:pPr algn="just"/>
            <a:r>
              <a:rPr lang="en-US" altLang="zh-CN" dirty="0"/>
              <a:t>F. So it’s important—especially </a:t>
            </a:r>
            <a:r>
              <a:rPr lang="en-US" altLang="zh-CN" dirty="0" smtClean="0"/>
              <a:t>if you’re </a:t>
            </a:r>
            <a:r>
              <a:rPr lang="en-US" altLang="zh-CN" dirty="0"/>
              <a:t>a busy </a:t>
            </a:r>
            <a:r>
              <a:rPr lang="en-US" altLang="zh-CN" dirty="0" smtClean="0"/>
              <a:t>person—to </a:t>
            </a:r>
            <a:r>
              <a:rPr lang="en-US" altLang="zh-CN" dirty="0"/>
              <a:t>stay balanced.</a:t>
            </a:r>
          </a:p>
          <a:p>
            <a:pPr algn="just"/>
            <a:r>
              <a:rPr lang="en-US" altLang="zh-CN" dirty="0"/>
              <a:t>G. Besides</a:t>
            </a:r>
            <a:r>
              <a:rPr lang="zh-CN" altLang="en-US" dirty="0"/>
              <a:t>，</a:t>
            </a:r>
            <a:r>
              <a:rPr lang="en-US" altLang="zh-CN" dirty="0"/>
              <a:t>developing a sense </a:t>
            </a:r>
            <a:r>
              <a:rPr lang="en-US" altLang="zh-CN" dirty="0" smtClean="0"/>
              <a:t>of humor </a:t>
            </a:r>
            <a:r>
              <a:rPr lang="en-US" altLang="zh-CN" dirty="0"/>
              <a:t>also helps </a:t>
            </a:r>
            <a:r>
              <a:rPr lang="en-US" altLang="zh-CN" dirty="0" smtClean="0"/>
              <a:t>you have </a:t>
            </a:r>
            <a:r>
              <a:rPr lang="en-US" altLang="zh-CN" dirty="0"/>
              <a:t>a good day.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970813" y="717125"/>
            <a:ext cx="0" cy="54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2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1" y="729000"/>
            <a:ext cx="6094816" cy="5400000"/>
          </a:xfrm>
        </p:spPr>
        <p:txBody>
          <a:bodyPr>
            <a:normAutofit/>
          </a:bodyPr>
          <a:lstStyle/>
          <a:p>
            <a:r>
              <a:rPr lang="en-US" altLang="zh-CN" b="1" dirty="0"/>
              <a:t>Ⅵ </a:t>
            </a:r>
            <a:r>
              <a:rPr lang="zh-CN" altLang="en-US" b="1" dirty="0"/>
              <a:t>七选五</a:t>
            </a:r>
          </a:p>
          <a:p>
            <a:r>
              <a:rPr lang="zh-CN" altLang="en-US" dirty="0"/>
              <a:t>主题：人与自我（生活）</a:t>
            </a:r>
          </a:p>
          <a:p>
            <a:r>
              <a:rPr lang="zh-CN" altLang="en-US" dirty="0"/>
              <a:t>体裁：议论文　　话题：增加美好日子</a:t>
            </a:r>
          </a:p>
          <a:p>
            <a:r>
              <a:rPr lang="zh-CN" altLang="en-US" dirty="0"/>
              <a:t>　　［</a:t>
            </a:r>
            <a:r>
              <a:rPr lang="en-US" altLang="zh-CN" dirty="0"/>
              <a:t>2019·</a:t>
            </a:r>
            <a:r>
              <a:rPr lang="zh-CN" altLang="en-US" dirty="0"/>
              <a:t>江西玉山县一中高二重点班第一次月考］</a:t>
            </a:r>
          </a:p>
          <a:p>
            <a:r>
              <a:rPr lang="en-US" altLang="zh-CN" dirty="0"/>
              <a:t>People all have good days and bad days. And some of the</a:t>
            </a:r>
          </a:p>
          <a:p>
            <a:r>
              <a:rPr lang="en-US" altLang="zh-CN" dirty="0"/>
              <a:t>bad days happen due to events beyond your control. </a:t>
            </a:r>
            <a:r>
              <a:rPr lang="zh-CN" altLang="en-US" u="sng" dirty="0"/>
              <a:t>　</a:t>
            </a:r>
            <a:r>
              <a:rPr lang="en-US" altLang="zh-CN" u="sng" dirty="0"/>
              <a:t>1</a:t>
            </a:r>
            <a:r>
              <a:rPr lang="zh-CN" altLang="en-US" u="sng" dirty="0"/>
              <a:t>　</a:t>
            </a:r>
          </a:p>
          <a:p>
            <a:pPr algn="just"/>
            <a:r>
              <a:rPr lang="en-US" altLang="zh-CN" dirty="0"/>
              <a:t>One way to increase the possibility that you have a </a:t>
            </a:r>
            <a:r>
              <a:rPr lang="en-US" altLang="zh-CN" dirty="0" smtClean="0"/>
              <a:t>good day </a:t>
            </a:r>
            <a:r>
              <a:rPr lang="en-US" altLang="zh-CN" dirty="0"/>
              <a:t>is to join in “gratification</a:t>
            </a:r>
            <a:r>
              <a:rPr lang="zh-CN" altLang="en-US" dirty="0"/>
              <a:t>（喜悦）” </a:t>
            </a:r>
            <a:r>
              <a:rPr lang="en-US" altLang="zh-CN" dirty="0" smtClean="0"/>
              <a:t>activities</a:t>
            </a:r>
            <a:r>
              <a:rPr lang="zh-CN" altLang="en-US" dirty="0"/>
              <a:t> </a:t>
            </a:r>
            <a:r>
              <a:rPr lang="en-US" altLang="zh-CN" dirty="0" smtClean="0"/>
              <a:t>which you </a:t>
            </a:r>
            <a:r>
              <a:rPr lang="en-US" altLang="zh-CN" dirty="0"/>
              <a:t>enjoy and you’re good at. </a:t>
            </a:r>
            <a:r>
              <a:rPr lang="zh-CN" altLang="en-US" u="sng" dirty="0"/>
              <a:t>　</a:t>
            </a:r>
            <a:r>
              <a:rPr lang="en-US" altLang="zh-CN" u="sng" dirty="0"/>
              <a:t>2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However</a:t>
            </a:r>
            <a:r>
              <a:rPr lang="zh-CN" altLang="en-US" dirty="0"/>
              <a:t>，</a:t>
            </a:r>
            <a:r>
              <a:rPr lang="en-US" altLang="zh-CN" dirty="0"/>
              <a:t>if you </a:t>
            </a:r>
            <a:r>
              <a:rPr lang="en-US" altLang="zh-CN" dirty="0" smtClean="0"/>
              <a:t>don’t have </a:t>
            </a:r>
            <a:r>
              <a:rPr lang="en-US" altLang="zh-CN" dirty="0"/>
              <a:t>the type of job</a:t>
            </a:r>
            <a:r>
              <a:rPr lang="zh-CN" altLang="en-US" dirty="0"/>
              <a:t>，</a:t>
            </a:r>
            <a:r>
              <a:rPr lang="en-US" altLang="zh-CN" dirty="0"/>
              <a:t>you can take part in other </a:t>
            </a:r>
            <a:r>
              <a:rPr lang="en-US" altLang="zh-CN" dirty="0" smtClean="0"/>
              <a:t>activities and </a:t>
            </a:r>
            <a:r>
              <a:rPr lang="en-US" altLang="zh-CN" dirty="0"/>
              <a:t>find the same result.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101444" y="717125"/>
            <a:ext cx="4085112" cy="54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dirty="0"/>
              <a:t>A. Often</a:t>
            </a:r>
            <a:r>
              <a:rPr lang="zh-CN" altLang="en-US" dirty="0"/>
              <a:t>，</a:t>
            </a:r>
            <a:r>
              <a:rPr lang="en-US" altLang="zh-CN" dirty="0"/>
              <a:t>bad days come </a:t>
            </a:r>
            <a:r>
              <a:rPr lang="en-US" altLang="zh-CN" dirty="0" smtClean="0"/>
              <a:t>from overweight </a:t>
            </a:r>
            <a:r>
              <a:rPr lang="en-US" altLang="zh-CN" dirty="0"/>
              <a:t>stress.</a:t>
            </a:r>
          </a:p>
          <a:p>
            <a:pPr algn="just"/>
            <a:r>
              <a:rPr lang="en-US" altLang="zh-CN" dirty="0"/>
              <a:t>B. Some people experience joy </a:t>
            </a:r>
            <a:r>
              <a:rPr lang="en-US" altLang="zh-CN" dirty="0" smtClean="0"/>
              <a:t>and happiness </a:t>
            </a:r>
            <a:r>
              <a:rPr lang="en-US" altLang="zh-CN" dirty="0"/>
              <a:t>at work.</a:t>
            </a:r>
          </a:p>
          <a:p>
            <a:pPr algn="just"/>
            <a:r>
              <a:rPr lang="en-US" altLang="zh-CN" dirty="0"/>
              <a:t>C. Good moods enable us to </a:t>
            </a:r>
            <a:r>
              <a:rPr lang="en-US" altLang="zh-CN" dirty="0" smtClean="0"/>
              <a:t>notice more </a:t>
            </a:r>
            <a:r>
              <a:rPr lang="en-US" altLang="zh-CN" dirty="0"/>
              <a:t>chances.</a:t>
            </a:r>
          </a:p>
          <a:p>
            <a:r>
              <a:rPr lang="en-US" altLang="zh-CN" dirty="0"/>
              <a:t>D. Life’s pleasures are also able to add a quick lift to </a:t>
            </a:r>
            <a:r>
              <a:rPr lang="en-US" altLang="zh-CN" dirty="0" smtClean="0"/>
              <a:t>your mood</a:t>
            </a:r>
            <a:r>
              <a:rPr lang="en-US" altLang="zh-CN" dirty="0"/>
              <a:t>.</a:t>
            </a:r>
          </a:p>
          <a:p>
            <a:pPr algn="just"/>
            <a:r>
              <a:rPr lang="en-US" altLang="zh-CN" dirty="0"/>
              <a:t>E. However</a:t>
            </a:r>
            <a:r>
              <a:rPr lang="zh-CN" altLang="en-US" dirty="0"/>
              <a:t>，</a:t>
            </a:r>
            <a:r>
              <a:rPr lang="en-US" altLang="zh-CN" dirty="0"/>
              <a:t>people do have power in creating better days.</a:t>
            </a:r>
          </a:p>
          <a:p>
            <a:pPr algn="just"/>
            <a:r>
              <a:rPr lang="en-US" altLang="zh-CN" dirty="0"/>
              <a:t>F. So it’s important—especially </a:t>
            </a:r>
            <a:r>
              <a:rPr lang="en-US" altLang="zh-CN" dirty="0" smtClean="0"/>
              <a:t>if you’re </a:t>
            </a:r>
            <a:r>
              <a:rPr lang="en-US" altLang="zh-CN" dirty="0"/>
              <a:t>a busy </a:t>
            </a:r>
            <a:r>
              <a:rPr lang="en-US" altLang="zh-CN" dirty="0" smtClean="0"/>
              <a:t>person—to </a:t>
            </a:r>
            <a:r>
              <a:rPr lang="en-US" altLang="zh-CN" dirty="0"/>
              <a:t>stay balanced.</a:t>
            </a:r>
          </a:p>
          <a:p>
            <a:pPr algn="just"/>
            <a:r>
              <a:rPr lang="en-US" altLang="zh-CN" dirty="0"/>
              <a:t>G. Besides</a:t>
            </a:r>
            <a:r>
              <a:rPr lang="zh-CN" altLang="en-US" dirty="0"/>
              <a:t>，</a:t>
            </a:r>
            <a:r>
              <a:rPr lang="en-US" altLang="zh-CN" dirty="0"/>
              <a:t>developing a sense </a:t>
            </a:r>
            <a:r>
              <a:rPr lang="en-US" altLang="zh-CN" dirty="0" smtClean="0"/>
              <a:t>of humor </a:t>
            </a:r>
            <a:r>
              <a:rPr lang="en-US" altLang="zh-CN" dirty="0"/>
              <a:t>also helps </a:t>
            </a:r>
            <a:r>
              <a:rPr lang="en-US" altLang="zh-CN" dirty="0" smtClean="0"/>
              <a:t>you have </a:t>
            </a:r>
            <a:r>
              <a:rPr lang="en-US" altLang="zh-CN" dirty="0"/>
              <a:t>a good day.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994569" y="717125"/>
            <a:ext cx="0" cy="54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57148" y="3126940"/>
            <a:ext cx="5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E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20" y="4504476"/>
            <a:ext cx="5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B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268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/>
              <a:t>3. In the third dialogue the customer really wants to </a:t>
            </a:r>
            <a:r>
              <a:rPr lang="en-US" altLang="zh-CN" b="1" dirty="0" smtClean="0"/>
              <a:t>know ______.</a:t>
            </a:r>
            <a:endParaRPr lang="en-US" altLang="zh-CN" b="1" dirty="0"/>
          </a:p>
          <a:p>
            <a:r>
              <a:rPr lang="en-US" altLang="zh-CN" dirty="0" smtClean="0"/>
              <a:t>A. the </a:t>
            </a:r>
            <a:r>
              <a:rPr lang="en-US" altLang="zh-CN" dirty="0"/>
              <a:t>length of the </a:t>
            </a:r>
            <a:r>
              <a:rPr lang="en-US" altLang="zh-CN" dirty="0" smtClean="0"/>
              <a:t>pancakes 		B</a:t>
            </a:r>
            <a:r>
              <a:rPr lang="en-US" altLang="zh-CN" dirty="0"/>
              <a:t>. how soon the pancakes will be ready</a:t>
            </a:r>
          </a:p>
          <a:p>
            <a:r>
              <a:rPr lang="en-US" altLang="zh-CN" dirty="0"/>
              <a:t>C. the size of the </a:t>
            </a:r>
            <a:r>
              <a:rPr lang="en-US" altLang="zh-CN" dirty="0" smtClean="0"/>
              <a:t>pancakes			D</a:t>
            </a:r>
            <a:r>
              <a:rPr lang="en-US" altLang="zh-CN" dirty="0"/>
              <a:t>. the shape of the pancakes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4</a:t>
            </a:r>
            <a:r>
              <a:rPr lang="en-US" altLang="zh-CN" b="1" dirty="0"/>
              <a:t>. When did </a:t>
            </a:r>
            <a:r>
              <a:rPr lang="en-US" altLang="zh-CN" b="1" dirty="0" smtClean="0"/>
              <a:t>the </a:t>
            </a:r>
            <a:r>
              <a:rPr lang="en-US" altLang="zh-CN" b="1" dirty="0"/>
              <a:t>story in the second part probably happen</a:t>
            </a:r>
            <a:r>
              <a:rPr lang="en-US" altLang="zh-CN" b="1" dirty="0" smtClean="0"/>
              <a:t>?</a:t>
            </a:r>
            <a:endParaRPr lang="en-US" altLang="zh-CN" b="1" dirty="0"/>
          </a:p>
          <a:p>
            <a:r>
              <a:rPr lang="en-US" altLang="zh-CN" dirty="0"/>
              <a:t>A. In the morning.</a:t>
            </a:r>
            <a:r>
              <a:rPr lang="zh-CN" altLang="en-US" dirty="0"/>
              <a:t>　 </a:t>
            </a:r>
            <a:r>
              <a:rPr lang="en-US" altLang="zh-CN" dirty="0" smtClean="0"/>
              <a:t>			B</a:t>
            </a:r>
            <a:r>
              <a:rPr lang="en-US" altLang="zh-CN" dirty="0"/>
              <a:t>. At noon.</a:t>
            </a:r>
          </a:p>
          <a:p>
            <a:r>
              <a:rPr lang="en-US" altLang="zh-CN" dirty="0"/>
              <a:t>C. In the afternoon. </a:t>
            </a:r>
            <a:r>
              <a:rPr lang="en-US" altLang="zh-CN" dirty="0" smtClean="0"/>
              <a:t>			D</a:t>
            </a:r>
            <a:r>
              <a:rPr lang="en-US" altLang="zh-CN" dirty="0"/>
              <a:t>. At night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b="1" dirty="0"/>
              <a:t>5. What happened to Sherlock Holmes and Doctor Watson?</a:t>
            </a:r>
          </a:p>
          <a:p>
            <a:r>
              <a:rPr lang="en-US" altLang="zh-CN" dirty="0"/>
              <a:t>A. Their tent was stolen by someone.</a:t>
            </a:r>
          </a:p>
          <a:p>
            <a:r>
              <a:rPr lang="en-US" altLang="zh-CN" dirty="0"/>
              <a:t>B. They </a:t>
            </a:r>
            <a:r>
              <a:rPr lang="en-US" altLang="zh-CN" dirty="0" err="1"/>
              <a:t>quarrelled</a:t>
            </a:r>
            <a:r>
              <a:rPr lang="en-US" altLang="zh-CN" dirty="0"/>
              <a:t> with each other about their tent.</a:t>
            </a:r>
          </a:p>
          <a:p>
            <a:r>
              <a:rPr lang="en-US" altLang="zh-CN" dirty="0"/>
              <a:t>C. Their tent was blown away by the strong wind.</a:t>
            </a:r>
          </a:p>
          <a:p>
            <a:r>
              <a:rPr lang="en-US" altLang="zh-CN" dirty="0"/>
              <a:t>D. They </a:t>
            </a:r>
            <a:r>
              <a:rPr lang="en-US" altLang="zh-CN" dirty="0" err="1"/>
              <a:t>quarrelled</a:t>
            </a:r>
            <a:r>
              <a:rPr lang="en-US" altLang="zh-CN" dirty="0"/>
              <a:t> with each other about </a:t>
            </a:r>
            <a:r>
              <a:rPr lang="en-US" altLang="zh-CN" dirty="0" smtClean="0"/>
              <a:t>different opinions </a:t>
            </a:r>
            <a:r>
              <a:rPr lang="en-US" altLang="zh-CN" dirty="0"/>
              <a:t>of life.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28725" y="1135013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28724" y="3149157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0428" y="4388876"/>
            <a:ext cx="696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29899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6011688" cy="5400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zh-CN" dirty="0" smtClean="0"/>
              <a:t>    </a:t>
            </a:r>
            <a:r>
              <a:rPr lang="zh-CN" altLang="en-US" u="sng" dirty="0"/>
              <a:t>　</a:t>
            </a:r>
            <a:r>
              <a:rPr lang="en-US" altLang="zh-CN" u="sng" dirty="0"/>
              <a:t>3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There are many little pleasures you can add </a:t>
            </a:r>
            <a:r>
              <a:rPr lang="en-US" altLang="zh-CN" dirty="0" smtClean="0"/>
              <a:t>to your </a:t>
            </a:r>
            <a:r>
              <a:rPr lang="en-US" altLang="zh-CN" dirty="0"/>
              <a:t>life</a:t>
            </a:r>
            <a:r>
              <a:rPr lang="zh-CN" altLang="en-US" dirty="0"/>
              <a:t>，</a:t>
            </a:r>
            <a:r>
              <a:rPr lang="en-US" altLang="zh-CN" dirty="0"/>
              <a:t>like tea</a:t>
            </a:r>
            <a:r>
              <a:rPr lang="zh-CN" altLang="en-US" dirty="0"/>
              <a:t>，</a:t>
            </a:r>
            <a:r>
              <a:rPr lang="en-US" altLang="zh-CN" dirty="0"/>
              <a:t>a warm bath</a:t>
            </a:r>
            <a:r>
              <a:rPr lang="zh-CN" altLang="en-US" dirty="0"/>
              <a:t>，</a:t>
            </a:r>
            <a:r>
              <a:rPr lang="en-US" altLang="zh-CN" dirty="0"/>
              <a:t>a walk in the park. As </a:t>
            </a:r>
            <a:r>
              <a:rPr lang="en-US" altLang="zh-CN" dirty="0" smtClean="0"/>
              <a:t>long as </a:t>
            </a:r>
            <a:r>
              <a:rPr lang="en-US" altLang="zh-CN" dirty="0"/>
              <a:t>you enjoy them</a:t>
            </a:r>
            <a:r>
              <a:rPr lang="zh-CN" altLang="en-US" dirty="0"/>
              <a:t>，</a:t>
            </a:r>
            <a:r>
              <a:rPr lang="en-US" altLang="zh-CN" dirty="0"/>
              <a:t>they can really brighten you every </a:t>
            </a:r>
            <a:r>
              <a:rPr lang="en-US" altLang="zh-CN" dirty="0" smtClean="0"/>
              <a:t>day. Laughter </a:t>
            </a:r>
            <a:r>
              <a:rPr lang="en-US" altLang="zh-CN" dirty="0"/>
              <a:t>is also part of having a good day. That’s why </a:t>
            </a:r>
            <a:r>
              <a:rPr lang="en-US" altLang="zh-CN" dirty="0" smtClean="0"/>
              <a:t>it’s important </a:t>
            </a:r>
            <a:r>
              <a:rPr lang="en-US" altLang="zh-CN" dirty="0"/>
              <a:t>to do what you can to create joy for you. </a:t>
            </a:r>
            <a:r>
              <a:rPr lang="zh-CN" altLang="en-US" u="sng" dirty="0"/>
              <a:t>　</a:t>
            </a:r>
            <a:r>
              <a:rPr lang="en-US" altLang="zh-CN" u="sng" dirty="0"/>
              <a:t>4</a:t>
            </a:r>
            <a:r>
              <a:rPr lang="zh-CN" altLang="en-US" u="sng" dirty="0"/>
              <a:t>　</a:t>
            </a:r>
          </a:p>
          <a:p>
            <a:r>
              <a:rPr lang="en-US" altLang="zh-CN" dirty="0"/>
              <a:t>After all</a:t>
            </a:r>
            <a:r>
              <a:rPr lang="zh-CN" altLang="en-US" dirty="0"/>
              <a:t>，</a:t>
            </a:r>
            <a:r>
              <a:rPr lang="en-US" altLang="zh-CN" dirty="0"/>
              <a:t>if you are humorous</a:t>
            </a:r>
            <a:r>
              <a:rPr lang="zh-CN" altLang="en-US" dirty="0"/>
              <a:t>，</a:t>
            </a:r>
            <a:r>
              <a:rPr lang="en-US" altLang="zh-CN" dirty="0"/>
              <a:t>you can more easily </a:t>
            </a:r>
            <a:r>
              <a:rPr lang="en-US" altLang="zh-CN" dirty="0" smtClean="0"/>
              <a:t>center on </a:t>
            </a:r>
            <a:r>
              <a:rPr lang="en-US" altLang="zh-CN" dirty="0"/>
              <a:t>fun things.</a:t>
            </a:r>
          </a:p>
          <a:p>
            <a:pPr algn="just"/>
            <a:r>
              <a:rPr lang="zh-CN" altLang="en-US" dirty="0"/>
              <a:t>　　</a:t>
            </a:r>
            <a:r>
              <a:rPr lang="en-US" altLang="zh-CN" dirty="0"/>
              <a:t>If you don’t have much time</a:t>
            </a:r>
            <a:r>
              <a:rPr lang="zh-CN" altLang="en-US" dirty="0"/>
              <a:t>，</a:t>
            </a:r>
            <a:r>
              <a:rPr lang="en-US" altLang="zh-CN" dirty="0"/>
              <a:t>one way can be </a:t>
            </a:r>
            <a:r>
              <a:rPr lang="en-US" altLang="zh-CN" dirty="0" smtClean="0"/>
              <a:t>used during </a:t>
            </a:r>
            <a:r>
              <a:rPr lang="en-US" altLang="zh-CN" dirty="0"/>
              <a:t>a stressful day. </a:t>
            </a:r>
            <a:r>
              <a:rPr lang="zh-CN" altLang="en-US" u="sng" dirty="0"/>
              <a:t>　</a:t>
            </a:r>
            <a:r>
              <a:rPr lang="en-US" altLang="zh-CN" u="sng" dirty="0"/>
              <a:t>5</a:t>
            </a:r>
            <a:r>
              <a:rPr lang="zh-CN" altLang="en-US" u="sng" dirty="0"/>
              <a:t>　</a:t>
            </a:r>
            <a:r>
              <a:rPr lang="zh-CN" altLang="en-US" dirty="0"/>
              <a:t> </a:t>
            </a:r>
            <a:r>
              <a:rPr lang="en-US" altLang="zh-CN" dirty="0"/>
              <a:t>You should achieve this </a:t>
            </a:r>
            <a:r>
              <a:rPr lang="en-US" altLang="zh-CN" dirty="0" smtClean="0"/>
              <a:t>by making </a:t>
            </a:r>
            <a:r>
              <a:rPr lang="en-US" altLang="zh-CN" dirty="0"/>
              <a:t>your plan flexible and checking that everything </a:t>
            </a:r>
            <a:r>
              <a:rPr lang="en-US" altLang="zh-CN" dirty="0" smtClean="0"/>
              <a:t>in your </a:t>
            </a:r>
            <a:r>
              <a:rPr lang="en-US" altLang="zh-CN" dirty="0"/>
              <a:t>plan is necessary. Being busy is okay</a:t>
            </a:r>
            <a:r>
              <a:rPr lang="zh-CN" altLang="en-US" dirty="0"/>
              <a:t>，</a:t>
            </a:r>
            <a:r>
              <a:rPr lang="en-US" altLang="zh-CN" dirty="0"/>
              <a:t>but </a:t>
            </a:r>
            <a:r>
              <a:rPr lang="en-US" altLang="zh-CN" dirty="0" smtClean="0"/>
              <a:t>wasting time </a:t>
            </a:r>
            <a:r>
              <a:rPr lang="en-US" altLang="zh-CN" dirty="0"/>
              <a:t>and energy on too many unnecessary things can </a:t>
            </a:r>
            <a:r>
              <a:rPr lang="en-US" altLang="zh-CN" dirty="0" smtClean="0"/>
              <a:t>just lead </a:t>
            </a:r>
            <a:r>
              <a:rPr lang="en-US" altLang="zh-CN" dirty="0"/>
              <a:t>to stress.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101444" y="717125"/>
            <a:ext cx="4085112" cy="540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defRPr>
            </a:lvl1pPr>
            <a:lvl2pPr marL="4572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just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dirty="0"/>
              <a:t>A. Often</a:t>
            </a:r>
            <a:r>
              <a:rPr lang="zh-CN" altLang="en-US" dirty="0"/>
              <a:t>，</a:t>
            </a:r>
            <a:r>
              <a:rPr lang="en-US" altLang="zh-CN" dirty="0"/>
              <a:t>bad days come </a:t>
            </a:r>
            <a:r>
              <a:rPr lang="en-US" altLang="zh-CN" dirty="0" smtClean="0"/>
              <a:t>from overweight </a:t>
            </a:r>
            <a:r>
              <a:rPr lang="en-US" altLang="zh-CN" dirty="0"/>
              <a:t>stress.</a:t>
            </a:r>
          </a:p>
          <a:p>
            <a:pPr algn="just"/>
            <a:r>
              <a:rPr lang="en-US" altLang="zh-CN" dirty="0"/>
              <a:t>B. Some people experience joy </a:t>
            </a:r>
            <a:r>
              <a:rPr lang="en-US" altLang="zh-CN" dirty="0" smtClean="0"/>
              <a:t>and happiness </a:t>
            </a:r>
            <a:r>
              <a:rPr lang="en-US" altLang="zh-CN" dirty="0"/>
              <a:t>at work.</a:t>
            </a:r>
          </a:p>
          <a:p>
            <a:pPr algn="just"/>
            <a:r>
              <a:rPr lang="en-US" altLang="zh-CN" dirty="0"/>
              <a:t>C. Good moods enable us to </a:t>
            </a:r>
            <a:r>
              <a:rPr lang="en-US" altLang="zh-CN" dirty="0" smtClean="0"/>
              <a:t>notice more </a:t>
            </a:r>
            <a:r>
              <a:rPr lang="en-US" altLang="zh-CN" dirty="0"/>
              <a:t>chances.</a:t>
            </a:r>
          </a:p>
          <a:p>
            <a:r>
              <a:rPr lang="en-US" altLang="zh-CN" dirty="0"/>
              <a:t>D. Life’s pleasures are also able to add a quick lift to </a:t>
            </a:r>
            <a:r>
              <a:rPr lang="en-US" altLang="zh-CN" dirty="0" smtClean="0"/>
              <a:t>your mood</a:t>
            </a:r>
            <a:r>
              <a:rPr lang="en-US" altLang="zh-CN" dirty="0"/>
              <a:t>.</a:t>
            </a:r>
          </a:p>
          <a:p>
            <a:pPr algn="just"/>
            <a:r>
              <a:rPr lang="en-US" altLang="zh-CN" dirty="0"/>
              <a:t>E. However</a:t>
            </a:r>
            <a:r>
              <a:rPr lang="zh-CN" altLang="en-US" dirty="0"/>
              <a:t>，</a:t>
            </a:r>
            <a:r>
              <a:rPr lang="en-US" altLang="zh-CN" dirty="0"/>
              <a:t>people do have power in creating better days.</a:t>
            </a:r>
          </a:p>
          <a:p>
            <a:pPr algn="just"/>
            <a:r>
              <a:rPr lang="en-US" altLang="zh-CN" dirty="0"/>
              <a:t>F. So it’s important—especially </a:t>
            </a:r>
            <a:r>
              <a:rPr lang="en-US" altLang="zh-CN" dirty="0" smtClean="0"/>
              <a:t>if you’re </a:t>
            </a:r>
            <a:r>
              <a:rPr lang="en-US" altLang="zh-CN" dirty="0"/>
              <a:t>a busy </a:t>
            </a:r>
            <a:r>
              <a:rPr lang="en-US" altLang="zh-CN" dirty="0" smtClean="0"/>
              <a:t>person—to </a:t>
            </a:r>
            <a:r>
              <a:rPr lang="en-US" altLang="zh-CN" dirty="0"/>
              <a:t>stay balanced.</a:t>
            </a:r>
          </a:p>
          <a:p>
            <a:pPr algn="just"/>
            <a:r>
              <a:rPr lang="en-US" altLang="zh-CN" dirty="0"/>
              <a:t>G. Besides</a:t>
            </a:r>
            <a:r>
              <a:rPr lang="zh-CN" altLang="en-US" dirty="0"/>
              <a:t>，</a:t>
            </a:r>
            <a:r>
              <a:rPr lang="en-US" altLang="zh-CN" dirty="0"/>
              <a:t>developing a sense </a:t>
            </a:r>
            <a:r>
              <a:rPr lang="en-US" altLang="zh-CN" dirty="0" smtClean="0"/>
              <a:t>of humor </a:t>
            </a:r>
            <a:r>
              <a:rPr lang="en-US" altLang="zh-CN" dirty="0"/>
              <a:t>also helps </a:t>
            </a:r>
            <a:r>
              <a:rPr lang="en-US" altLang="zh-CN" dirty="0" smtClean="0"/>
              <a:t>you have </a:t>
            </a:r>
            <a:r>
              <a:rPr lang="en-US" altLang="zh-CN" dirty="0"/>
              <a:t>a good day.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6970813" y="717125"/>
            <a:ext cx="0" cy="540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483269" y="811250"/>
            <a:ext cx="5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33399" y="2426293"/>
            <a:ext cx="5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G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20829" y="4053212"/>
            <a:ext cx="546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F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58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lnSpc>
                <a:spcPts val="3000"/>
              </a:lnSpc>
              <a:spcBef>
                <a:spcPts val="1000"/>
              </a:spcBef>
            </a:pPr>
            <a:endParaRPr lang="en-US" altLang="zh-CN" sz="6000" i="1" dirty="0" smtClean="0">
              <a:solidFill>
                <a:srgbClr val="FF0000"/>
              </a:solidFill>
              <a:latin typeface="Kozuka Gothic Pro M" pitchFamily="34" charset="-128"/>
              <a:ea typeface="Kozuka Gothic Pro M" pitchFamily="34" charset="-128"/>
              <a:cs typeface="+mn-cs"/>
            </a:endParaRPr>
          </a:p>
          <a:p>
            <a:pPr lvl="0" algn="ctr">
              <a:lnSpc>
                <a:spcPts val="3000"/>
              </a:lnSpc>
              <a:spcBef>
                <a:spcPts val="1000"/>
              </a:spcBef>
            </a:pPr>
            <a:endParaRPr lang="en-US" altLang="zh-CN" sz="6000" i="1" dirty="0">
              <a:solidFill>
                <a:srgbClr val="FF0000"/>
              </a:solidFill>
              <a:latin typeface="Kozuka Gothic Pro M" pitchFamily="34" charset="-128"/>
              <a:ea typeface="Kozuka Gothic Pro M" pitchFamily="34" charset="-128"/>
              <a:cs typeface="+mn-cs"/>
            </a:endParaRPr>
          </a:p>
          <a:p>
            <a:pPr lvl="0" algn="ctr">
              <a:lnSpc>
                <a:spcPts val="3000"/>
              </a:lnSpc>
              <a:spcBef>
                <a:spcPts val="1000"/>
              </a:spcBef>
            </a:pPr>
            <a:endParaRPr lang="en-US" altLang="zh-CN" sz="6000" i="1" dirty="0" smtClean="0">
              <a:solidFill>
                <a:srgbClr val="FF0000"/>
              </a:solidFill>
              <a:latin typeface="Kozuka Gothic Pro M" pitchFamily="34" charset="-128"/>
              <a:ea typeface="Kozuka Gothic Pro M" pitchFamily="34" charset="-128"/>
              <a:cs typeface="+mn-cs"/>
            </a:endParaRPr>
          </a:p>
          <a:p>
            <a:pPr lvl="0" algn="ctr">
              <a:lnSpc>
                <a:spcPts val="3000"/>
              </a:lnSpc>
              <a:spcBef>
                <a:spcPts val="1000"/>
              </a:spcBef>
            </a:pPr>
            <a:endParaRPr lang="en-US" altLang="zh-CN" sz="6000" i="1" dirty="0">
              <a:solidFill>
                <a:srgbClr val="FF0000"/>
              </a:solidFill>
              <a:latin typeface="Kozuka Gothic Pro M" pitchFamily="34" charset="-128"/>
              <a:ea typeface="Kozuka Gothic Pro M" pitchFamily="34" charset="-128"/>
              <a:cs typeface="+mn-cs"/>
            </a:endParaRPr>
          </a:p>
          <a:p>
            <a:pPr lvl="0" algn="ctr">
              <a:lnSpc>
                <a:spcPts val="3000"/>
              </a:lnSpc>
              <a:spcBef>
                <a:spcPts val="1000"/>
              </a:spcBef>
            </a:pPr>
            <a:endParaRPr lang="en-US" altLang="zh-CN" sz="6000" i="1" dirty="0" smtClean="0">
              <a:solidFill>
                <a:srgbClr val="FF0000"/>
              </a:solidFill>
              <a:latin typeface="Kozuka Gothic Pro M" pitchFamily="34" charset="-128"/>
              <a:ea typeface="Kozuka Gothic Pro M" pitchFamily="34" charset="-128"/>
              <a:cs typeface="+mn-cs"/>
            </a:endParaRPr>
          </a:p>
          <a:p>
            <a:pPr lvl="0" algn="ctr">
              <a:lnSpc>
                <a:spcPts val="3000"/>
              </a:lnSpc>
              <a:spcBef>
                <a:spcPts val="1000"/>
              </a:spcBef>
            </a:pPr>
            <a:r>
              <a:rPr lang="en-US" altLang="zh-CN" sz="6000" i="1" dirty="0" smtClean="0">
                <a:solidFill>
                  <a:srgbClr val="FF0000"/>
                </a:solidFill>
                <a:latin typeface="Kozuka Gothic Pro M" pitchFamily="34" charset="-128"/>
                <a:ea typeface="Kozuka Gothic Pro M" pitchFamily="34" charset="-128"/>
                <a:cs typeface="+mn-cs"/>
              </a:rPr>
              <a:t>The </a:t>
            </a:r>
            <a:r>
              <a:rPr lang="en-US" altLang="zh-CN" sz="6000" i="1" dirty="0">
                <a:solidFill>
                  <a:srgbClr val="FF0000"/>
                </a:solidFill>
                <a:latin typeface="Kozuka Gothic Pro M" pitchFamily="34" charset="-128"/>
                <a:ea typeface="Kozuka Gothic Pro M" pitchFamily="34" charset="-128"/>
                <a:cs typeface="+mn-cs"/>
              </a:rPr>
              <a:t>end!</a:t>
            </a:r>
            <a:endParaRPr lang="zh-CN" altLang="en-US" sz="6000" i="1" dirty="0">
              <a:solidFill>
                <a:srgbClr val="FF0000"/>
              </a:solidFill>
              <a:latin typeface="Kozuka Gothic Pro M" pitchFamily="34" charset="-128"/>
              <a:ea typeface="Kozuka Gothic Pro M" pitchFamily="34" charset="-128"/>
              <a:cs typeface="+mn-cs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202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Ⅱ 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语法填空（根据课文内容和语法规则完成短文）</a:t>
            </a:r>
          </a:p>
          <a:p>
            <a:pPr algn="just"/>
            <a:r>
              <a:rPr lang="zh-CN" altLang="en-US" dirty="0"/>
              <a:t>　　</a:t>
            </a:r>
            <a:r>
              <a:rPr lang="en-US" altLang="zh-CN" dirty="0"/>
              <a:t>Sherlock Holmes and Doctor Watson went </a:t>
            </a:r>
            <a:r>
              <a:rPr lang="en-US" altLang="zh-CN" u="sng" dirty="0"/>
              <a:t>1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camp</a:t>
            </a:r>
            <a:r>
              <a:rPr lang="zh-CN" altLang="en-US" dirty="0"/>
              <a:t>）</a:t>
            </a:r>
            <a:r>
              <a:rPr lang="en-US" altLang="zh-CN" dirty="0"/>
              <a:t>in a </a:t>
            </a:r>
            <a:r>
              <a:rPr lang="en-US" altLang="zh-CN" u="sng" dirty="0" smtClean="0"/>
              <a:t>2  </a:t>
            </a:r>
            <a:r>
              <a:rPr lang="zh-CN" altLang="en-US" u="sng" dirty="0"/>
              <a:t>　</a:t>
            </a:r>
            <a:r>
              <a:rPr lang="zh-CN" altLang="en-US" u="sng" dirty="0" smtClean="0"/>
              <a:t>  </a:t>
            </a:r>
            <a:r>
              <a:rPr lang="zh-CN" altLang="en-US" u="sng" dirty="0"/>
              <a:t>　　　</a:t>
            </a:r>
            <a:r>
              <a:rPr lang="zh-CN" altLang="en-US" dirty="0"/>
              <a:t>（</a:t>
            </a:r>
            <a:r>
              <a:rPr lang="en-US" altLang="zh-CN" dirty="0"/>
              <a:t>mountain</a:t>
            </a:r>
            <a:r>
              <a:rPr lang="zh-CN" altLang="en-US" dirty="0"/>
              <a:t>）</a:t>
            </a:r>
            <a:r>
              <a:rPr lang="en-US" altLang="zh-CN" dirty="0"/>
              <a:t>area. They </a:t>
            </a:r>
            <a:r>
              <a:rPr lang="en-US" altLang="zh-CN" dirty="0" smtClean="0"/>
              <a:t>were </a:t>
            </a:r>
            <a:r>
              <a:rPr lang="en-US" altLang="zh-CN" u="sng" dirty="0" smtClean="0"/>
              <a:t>3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lie</a:t>
            </a:r>
            <a:r>
              <a:rPr lang="zh-CN" altLang="en-US" dirty="0"/>
              <a:t>）</a:t>
            </a:r>
            <a:r>
              <a:rPr lang="en-US" altLang="zh-CN" dirty="0"/>
              <a:t>in the open air under the stars. </a:t>
            </a:r>
            <a:r>
              <a:rPr lang="en-US" altLang="zh-CN" dirty="0" smtClean="0"/>
              <a:t>Sherlock Holmes </a:t>
            </a:r>
            <a:r>
              <a:rPr lang="en-US" altLang="zh-CN" dirty="0"/>
              <a:t>looked up at the stars and asked Watson in </a:t>
            </a:r>
            <a:r>
              <a:rPr lang="en-US" altLang="zh-CN" dirty="0" smtClean="0"/>
              <a:t>a whisper </a:t>
            </a:r>
            <a:r>
              <a:rPr lang="en-US" altLang="zh-CN" dirty="0"/>
              <a:t>what he thought of </a:t>
            </a:r>
            <a:r>
              <a:rPr lang="en-US" altLang="zh-CN" u="sng" dirty="0"/>
              <a:t>4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he looked at </a:t>
            </a:r>
            <a:r>
              <a:rPr lang="en-US" altLang="zh-CN" dirty="0" smtClean="0"/>
              <a:t>that beautiful </a:t>
            </a:r>
            <a:r>
              <a:rPr lang="en-US" altLang="zh-CN" dirty="0"/>
              <a:t>sky. Watson </a:t>
            </a:r>
            <a:r>
              <a:rPr lang="en-US" altLang="zh-CN" u="sng" dirty="0"/>
              <a:t>5</a:t>
            </a:r>
            <a:r>
              <a:rPr lang="zh-CN" altLang="en-US" u="sng" dirty="0"/>
              <a:t>　　　　</a:t>
            </a:r>
            <a:r>
              <a:rPr lang="zh-CN" altLang="en-US" dirty="0"/>
              <a:t>（</a:t>
            </a:r>
            <a:r>
              <a:rPr lang="en-US" altLang="zh-CN" dirty="0"/>
              <a:t>reply</a:t>
            </a:r>
            <a:r>
              <a:rPr lang="zh-CN" altLang="en-US" dirty="0"/>
              <a:t>）</a:t>
            </a:r>
            <a:r>
              <a:rPr lang="en-US" altLang="zh-CN" dirty="0"/>
              <a:t>that he </a:t>
            </a:r>
            <a:r>
              <a:rPr lang="en-US" altLang="zh-CN" dirty="0" smtClean="0"/>
              <a:t>thought of </a:t>
            </a:r>
            <a:r>
              <a:rPr lang="en-US" altLang="zh-CN" dirty="0"/>
              <a:t>how short life was and how long the universe </a:t>
            </a:r>
            <a:r>
              <a:rPr lang="en-US" altLang="zh-CN" dirty="0" smtClean="0"/>
              <a:t>had lasted</a:t>
            </a:r>
            <a:r>
              <a:rPr lang="en-US" altLang="zh-CN" dirty="0"/>
              <a:t>. </a:t>
            </a:r>
            <a:r>
              <a:rPr lang="en-US" altLang="zh-CN" dirty="0" smtClean="0"/>
              <a:t>Holmes </a:t>
            </a:r>
            <a:r>
              <a:rPr lang="en-US" altLang="zh-CN" dirty="0"/>
              <a:t>asked the same question </a:t>
            </a:r>
            <a:r>
              <a:rPr lang="en-US" altLang="zh-CN" u="sng" dirty="0"/>
              <a:t>6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 smtClean="0"/>
              <a:t>second time</a:t>
            </a:r>
            <a:r>
              <a:rPr lang="en-US" altLang="zh-CN" dirty="0"/>
              <a:t>. This time Watson thought of how small he was </a:t>
            </a:r>
            <a:r>
              <a:rPr lang="en-US" altLang="zh-CN" dirty="0" smtClean="0"/>
              <a:t>and how </a:t>
            </a:r>
            <a:r>
              <a:rPr lang="en-US" altLang="zh-CN" dirty="0"/>
              <a:t>vast the sky was. Holmes asked Watson to try </a:t>
            </a:r>
            <a:r>
              <a:rPr lang="en-US" altLang="zh-CN" dirty="0" smtClean="0"/>
              <a:t>again. Watson </a:t>
            </a:r>
            <a:r>
              <a:rPr lang="en-US" altLang="zh-CN" dirty="0"/>
              <a:t>tried a </a:t>
            </a:r>
            <a:r>
              <a:rPr lang="en-US" altLang="zh-CN" u="sng" dirty="0"/>
              <a:t>7</a:t>
            </a:r>
            <a:r>
              <a:rPr lang="zh-CN" altLang="en-US" dirty="0"/>
              <a:t>　</a:t>
            </a:r>
            <a:r>
              <a:rPr lang="en-US" altLang="zh-CN" dirty="0" smtClean="0"/>
              <a:t>_________</a:t>
            </a:r>
            <a:r>
              <a:rPr lang="zh-CN" altLang="en-US" dirty="0" smtClean="0"/>
              <a:t>（</a:t>
            </a:r>
            <a:r>
              <a:rPr lang="en-US" altLang="zh-CN" dirty="0"/>
              <a:t>three</a:t>
            </a:r>
            <a:r>
              <a:rPr lang="zh-CN" altLang="en-US" dirty="0"/>
              <a:t>）</a:t>
            </a:r>
            <a:r>
              <a:rPr lang="en-US" altLang="zh-CN" dirty="0"/>
              <a:t>time and he thought </a:t>
            </a:r>
            <a:r>
              <a:rPr lang="en-US" altLang="zh-CN" dirty="0" smtClean="0"/>
              <a:t>of how </a:t>
            </a:r>
            <a:r>
              <a:rPr lang="en-US" altLang="zh-CN" dirty="0"/>
              <a:t>cold the universe was and how warm people could </a:t>
            </a:r>
            <a:r>
              <a:rPr lang="en-US" altLang="zh-CN" dirty="0" smtClean="0"/>
              <a:t>be </a:t>
            </a:r>
            <a:r>
              <a:rPr lang="en-US" altLang="zh-CN" u="sng" dirty="0" smtClean="0"/>
              <a:t>8</a:t>
            </a:r>
            <a:r>
              <a:rPr lang="zh-CN" altLang="en-US" u="sng" dirty="0"/>
              <a:t>　　　　</a:t>
            </a:r>
            <a:r>
              <a:rPr lang="zh-CN" altLang="en-US" dirty="0"/>
              <a:t> </a:t>
            </a:r>
            <a:r>
              <a:rPr lang="en-US" altLang="zh-CN" dirty="0"/>
              <a:t>their beds. Holmes couldn’t control </a:t>
            </a:r>
            <a:r>
              <a:rPr lang="en-US" altLang="zh-CN" u="sng" dirty="0"/>
              <a:t>9</a:t>
            </a:r>
            <a:r>
              <a:rPr lang="zh-CN" altLang="en-US" u="sng" dirty="0"/>
              <a:t>　　　　</a:t>
            </a:r>
            <a:r>
              <a:rPr lang="zh-CN" altLang="en-US" dirty="0" smtClean="0"/>
              <a:t>（</a:t>
            </a:r>
            <a:r>
              <a:rPr lang="en-US" altLang="zh-CN" dirty="0"/>
              <a:t>he</a:t>
            </a:r>
            <a:r>
              <a:rPr lang="zh-CN" altLang="en-US" dirty="0"/>
              <a:t>）</a:t>
            </a:r>
            <a:r>
              <a:rPr lang="en-US" altLang="zh-CN" dirty="0"/>
              <a:t>at last. He shouted to Watson that he was a fool</a:t>
            </a:r>
            <a:r>
              <a:rPr lang="zh-CN" altLang="en-US" dirty="0"/>
              <a:t>，</a:t>
            </a:r>
            <a:r>
              <a:rPr lang="en-US" altLang="zh-CN" dirty="0" smtClean="0"/>
              <a:t>for he </a:t>
            </a:r>
            <a:r>
              <a:rPr lang="en-US" altLang="zh-CN" dirty="0"/>
              <a:t>should be thinking that someone </a:t>
            </a:r>
            <a:r>
              <a:rPr lang="en-US" altLang="zh-CN" u="sng" dirty="0"/>
              <a:t>10</a:t>
            </a:r>
            <a:r>
              <a:rPr lang="zh-CN" altLang="en-US" u="sng" dirty="0"/>
              <a:t>　　</a:t>
            </a:r>
            <a:r>
              <a:rPr lang="zh-CN" altLang="en-US" u="sng" dirty="0" smtClean="0"/>
              <a:t>   </a:t>
            </a:r>
            <a:r>
              <a:rPr lang="zh-CN" altLang="en-US" u="sng" dirty="0"/>
              <a:t>　　</a:t>
            </a:r>
            <a:r>
              <a:rPr lang="zh-CN" altLang="en-US" dirty="0"/>
              <a:t>（</a:t>
            </a:r>
            <a:r>
              <a:rPr lang="en-US" altLang="zh-CN" dirty="0"/>
              <a:t>steal</a:t>
            </a:r>
            <a:r>
              <a:rPr lang="zh-CN" altLang="en-US" dirty="0" smtClean="0"/>
              <a:t>）</a:t>
            </a:r>
            <a:r>
              <a:rPr lang="en-US" altLang="zh-CN" dirty="0" smtClean="0"/>
              <a:t>their </a:t>
            </a:r>
            <a:r>
              <a:rPr lang="en-US" altLang="zh-CN" dirty="0"/>
              <a:t>tent.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6643" y="1261168"/>
            <a:ext cx="137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camping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9613" y="1295586"/>
            <a:ext cx="171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mountainous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8205" y="1723099"/>
            <a:ext cx="109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lying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4568" y="2221862"/>
            <a:ext cx="109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when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9431" y="2629192"/>
            <a:ext cx="109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replied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0147" y="3139831"/>
            <a:ext cx="546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0024" y="4066104"/>
            <a:ext cx="73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third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3161" y="4517368"/>
            <a:ext cx="736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5174" y="4505493"/>
            <a:ext cx="102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himself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43951" y="4957950"/>
            <a:ext cx="1365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had stolen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556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080" y="754057"/>
            <a:ext cx="10440000" cy="571341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CN" altLang="en-US" sz="2400" dirty="0">
                <a:latin typeface="微软雅黑" pitchFamily="34" charset="-122"/>
                <a:ea typeface="微软雅黑" pitchFamily="34" charset="-122"/>
              </a:rPr>
              <a:t>核心词汇</a:t>
            </a:r>
          </a:p>
          <a:p>
            <a:r>
              <a:rPr lang="zh-CN" altLang="en-US" b="1" dirty="0">
                <a:solidFill>
                  <a:srgbClr val="00B0F0"/>
                </a:solidFill>
              </a:rPr>
              <a:t>词汇一　</a:t>
            </a:r>
            <a:r>
              <a:rPr lang="en-US" altLang="zh-CN" b="1" dirty="0">
                <a:solidFill>
                  <a:srgbClr val="00B0F0"/>
                </a:solidFill>
              </a:rPr>
              <a:t>amuse </a:t>
            </a:r>
            <a:r>
              <a:rPr lang="en-US" altLang="zh-CN" b="1" i="1" dirty="0" err="1">
                <a:solidFill>
                  <a:srgbClr val="00B0F0"/>
                </a:solidFill>
              </a:rPr>
              <a:t>vt.</a:t>
            </a:r>
            <a:r>
              <a:rPr lang="en-US" altLang="zh-CN" b="1" i="1" dirty="0">
                <a:solidFill>
                  <a:srgbClr val="00B0F0"/>
                </a:solidFill>
              </a:rPr>
              <a:t> </a:t>
            </a:r>
            <a:r>
              <a:rPr lang="zh-CN" altLang="en-US" b="1" dirty="0">
                <a:solidFill>
                  <a:srgbClr val="00B0F0"/>
                </a:solidFill>
              </a:rPr>
              <a:t>逗笑，逗乐；给</a:t>
            </a:r>
            <a:r>
              <a:rPr lang="en-US" altLang="zh-CN" b="1" dirty="0">
                <a:solidFill>
                  <a:srgbClr val="00B0F0"/>
                </a:solidFill>
              </a:rPr>
              <a:t>……</a:t>
            </a:r>
            <a:r>
              <a:rPr lang="zh-CN" altLang="en-US" b="1" dirty="0">
                <a:solidFill>
                  <a:srgbClr val="00B0F0"/>
                </a:solidFill>
              </a:rPr>
              <a:t>提供娱乐</a:t>
            </a:r>
            <a:r>
              <a:rPr lang="en-US" altLang="zh-CN" b="1" dirty="0">
                <a:solidFill>
                  <a:srgbClr val="00B0F0"/>
                </a:solidFill>
              </a:rPr>
              <a:t>/ </a:t>
            </a:r>
            <a:r>
              <a:rPr lang="zh-CN" altLang="en-US" b="1" dirty="0" smtClean="0">
                <a:solidFill>
                  <a:srgbClr val="00B0F0"/>
                </a:solidFill>
              </a:rPr>
              <a:t>消遣 </a:t>
            </a:r>
            <a:endParaRPr lang="en-US" altLang="zh-CN" b="1" dirty="0" smtClean="0">
              <a:solidFill>
                <a:srgbClr val="00B0F0"/>
              </a:solidFill>
            </a:endParaRPr>
          </a:p>
          <a:p>
            <a:r>
              <a:rPr lang="zh-CN" altLang="en-US" dirty="0" smtClean="0"/>
              <a:t>◆教材原句</a:t>
            </a:r>
            <a:endParaRPr lang="zh-CN" altLang="en-US" dirty="0"/>
          </a:p>
          <a:p>
            <a:r>
              <a:rPr lang="en-US" altLang="zh-CN" dirty="0"/>
              <a:t>There are thousands of jokes which </a:t>
            </a:r>
            <a:r>
              <a:rPr lang="en-US" altLang="zh-CN" dirty="0" smtClean="0"/>
              <a:t>use “play </a:t>
            </a:r>
            <a:r>
              <a:rPr lang="en-US" altLang="zh-CN" dirty="0"/>
              <a:t>on words” to </a:t>
            </a:r>
            <a:r>
              <a:rPr lang="en-US" altLang="zh-CN" b="1" dirty="0"/>
              <a:t>amuse </a:t>
            </a:r>
            <a:r>
              <a:rPr lang="en-US" altLang="zh-CN" dirty="0"/>
              <a:t>us. </a:t>
            </a:r>
            <a:r>
              <a:rPr lang="en-US" altLang="zh-CN" dirty="0" smtClean="0"/>
              <a:t> </a:t>
            </a:r>
          </a:p>
          <a:p>
            <a:r>
              <a:rPr lang="zh-CN" altLang="en-US" dirty="0" smtClean="0"/>
              <a:t>有成千上万</a:t>
            </a:r>
            <a:r>
              <a:rPr lang="zh-CN" altLang="en-US" dirty="0"/>
              <a:t>的笑话是以玩文字游戏的方式来逗</a:t>
            </a:r>
            <a:r>
              <a:rPr lang="zh-CN" altLang="en-US" dirty="0" smtClean="0"/>
              <a:t>我们</a:t>
            </a:r>
            <a:r>
              <a:rPr lang="zh-CN" altLang="en-US" dirty="0"/>
              <a:t>发笑的。</a:t>
            </a:r>
          </a:p>
          <a:p>
            <a:r>
              <a:rPr lang="zh-CN" altLang="en-US" dirty="0" smtClean="0"/>
              <a:t>◆要点必记</a:t>
            </a:r>
            <a:endParaRPr lang="zh-CN" altLang="en-US" dirty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amuse oneself</a:t>
            </a:r>
            <a:r>
              <a:rPr lang="zh-CN" altLang="en-US" dirty="0"/>
              <a:t>（</a:t>
            </a:r>
            <a:r>
              <a:rPr lang="en-US" altLang="zh-CN" dirty="0"/>
              <a:t>by doing </a:t>
            </a:r>
            <a:r>
              <a:rPr lang="en-US" altLang="zh-CN" dirty="0" err="1"/>
              <a:t>sth</a:t>
            </a:r>
            <a:r>
              <a:rPr lang="en-US" altLang="zh-CN" dirty="0"/>
              <a:t>.</a:t>
            </a:r>
            <a:r>
              <a:rPr lang="zh-CN" altLang="en-US" dirty="0"/>
              <a:t>）（</a:t>
            </a:r>
            <a:r>
              <a:rPr lang="zh-CN" altLang="en-US" dirty="0" smtClean="0"/>
              <a:t>通过做</a:t>
            </a:r>
            <a:r>
              <a:rPr lang="zh-CN" altLang="en-US" dirty="0"/>
              <a:t>某事）自娱自乐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amused </a:t>
            </a:r>
            <a:r>
              <a:rPr lang="en-US" altLang="zh-CN" i="1" dirty="0"/>
              <a:t>adj. </a:t>
            </a:r>
            <a:r>
              <a:rPr lang="zh-CN" altLang="en-US" dirty="0"/>
              <a:t>被逗乐的，感到好笑的</a:t>
            </a:r>
          </a:p>
          <a:p>
            <a:r>
              <a:rPr lang="en-US" altLang="zh-CN" dirty="0" smtClean="0"/>
              <a:t>          keep </a:t>
            </a:r>
            <a:r>
              <a:rPr lang="en-US" altLang="zh-CN" dirty="0"/>
              <a:t>sb. amused </a:t>
            </a:r>
            <a:r>
              <a:rPr lang="zh-CN" altLang="en-US" dirty="0"/>
              <a:t>使某人玩得</a:t>
            </a:r>
            <a:r>
              <a:rPr lang="zh-CN" altLang="en-US" dirty="0" smtClean="0"/>
              <a:t>开心        </a:t>
            </a:r>
            <a:r>
              <a:rPr lang="en-US" altLang="zh-CN" dirty="0" smtClean="0"/>
              <a:t>be </a:t>
            </a:r>
            <a:r>
              <a:rPr lang="en-US" altLang="zh-CN" dirty="0" smtClean="0"/>
              <a:t>amused at/by </a:t>
            </a:r>
            <a:r>
              <a:rPr lang="zh-CN" altLang="en-US" dirty="0" smtClean="0"/>
              <a:t>觉得</a:t>
            </a:r>
            <a:r>
              <a:rPr lang="en-US" altLang="zh-CN" dirty="0" smtClean="0"/>
              <a:t>……</a:t>
            </a:r>
            <a:r>
              <a:rPr lang="zh-CN" altLang="en-US" dirty="0" smtClean="0"/>
              <a:t>好笑</a:t>
            </a:r>
          </a:p>
          <a:p>
            <a:r>
              <a:rPr lang="zh-CN" altLang="en-US" dirty="0" smtClean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amusement </a:t>
            </a:r>
            <a:r>
              <a:rPr lang="en-US" altLang="zh-CN" i="1" dirty="0"/>
              <a:t>n. </a:t>
            </a:r>
            <a:r>
              <a:rPr lang="zh-CN" altLang="en-US" dirty="0"/>
              <a:t>愉悦；</a:t>
            </a:r>
            <a:r>
              <a:rPr lang="zh-CN" altLang="en-US" dirty="0" smtClean="0"/>
              <a:t>娱乐          </a:t>
            </a:r>
            <a:r>
              <a:rPr lang="en-US" altLang="zh-CN" dirty="0" smtClean="0"/>
              <a:t>to </a:t>
            </a:r>
            <a:r>
              <a:rPr lang="en-US" altLang="zh-CN" dirty="0"/>
              <a:t>one’s amusement </a:t>
            </a:r>
            <a:r>
              <a:rPr lang="zh-CN" altLang="en-US" dirty="0"/>
              <a:t>令某人感到好笑的</a:t>
            </a:r>
            <a:r>
              <a:rPr lang="zh-CN" altLang="en-US" dirty="0" smtClean="0"/>
              <a:t>是</a:t>
            </a:r>
            <a:endParaRPr lang="en-US" altLang="zh-CN" dirty="0" smtClean="0"/>
          </a:p>
          <a:p>
            <a:r>
              <a:rPr lang="zh-CN" altLang="en-US" dirty="0"/>
              <a:t>◆一言辨异</a:t>
            </a:r>
            <a:endParaRPr lang="zh-CN" altLang="en-US" sz="1900" b="1" dirty="0"/>
          </a:p>
          <a:p>
            <a:pPr algn="just"/>
            <a:r>
              <a:rPr lang="en-US" altLang="zh-CN" dirty="0"/>
              <a:t>I think this is an </a:t>
            </a:r>
            <a:r>
              <a:rPr lang="en-US" altLang="zh-CN" b="1" dirty="0"/>
              <a:t>amusing </a:t>
            </a:r>
            <a:r>
              <a:rPr lang="en-US" altLang="zh-CN" dirty="0"/>
              <a:t>story because it has </a:t>
            </a:r>
            <a:r>
              <a:rPr lang="en-US" altLang="zh-CN" b="1" dirty="0"/>
              <a:t>amused </a:t>
            </a:r>
            <a:r>
              <a:rPr lang="en-US" altLang="zh-CN" dirty="0"/>
              <a:t>us. Of course it makes us </a:t>
            </a:r>
            <a:r>
              <a:rPr lang="en-US" altLang="zh-CN" b="1" dirty="0"/>
              <a:t>amused </a:t>
            </a:r>
            <a:r>
              <a:rPr lang="en-US" altLang="zh-CN" dirty="0"/>
              <a:t>rather than </a:t>
            </a:r>
            <a:r>
              <a:rPr lang="en-US" altLang="zh-CN" b="1" dirty="0"/>
              <a:t>amazed</a:t>
            </a:r>
            <a:r>
              <a:rPr lang="zh-CN" altLang="en-US" dirty="0"/>
              <a:t>，</a:t>
            </a:r>
            <a:r>
              <a:rPr lang="en-US" altLang="zh-CN" dirty="0"/>
              <a:t>because an </a:t>
            </a:r>
            <a:r>
              <a:rPr lang="en-US" altLang="zh-CN" b="1" dirty="0"/>
              <a:t>amazing </a:t>
            </a:r>
            <a:r>
              <a:rPr lang="en-US" altLang="zh-CN" dirty="0"/>
              <a:t>story is not </a:t>
            </a:r>
            <a:r>
              <a:rPr lang="en-US" altLang="zh-CN" b="1" dirty="0"/>
              <a:t>amusing</a:t>
            </a:r>
            <a:r>
              <a:rPr lang="en-US" altLang="zh-CN" dirty="0"/>
              <a:t>. </a:t>
            </a:r>
            <a:r>
              <a:rPr lang="zh-CN" altLang="en-US" dirty="0"/>
              <a:t>我认为这是一个有趣的故事，因为它把我们逗乐了。当然，它使我们感到有趣而不是惊奇，因为一个令人惊奇的故事并不有趣。</a:t>
            </a:r>
          </a:p>
          <a:p>
            <a:endParaRPr lang="zh-CN" altLang="en-US" dirty="0"/>
          </a:p>
        </p:txBody>
      </p:sp>
      <p:pic>
        <p:nvPicPr>
          <p:cNvPr id="4" name="Picture 2" descr="E:\负责系列\18-19\全解学案版\版式\5.18PPT四改\PPT-图标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80" y="592031"/>
            <a:ext cx="1337128" cy="7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65684" y="754057"/>
            <a:ext cx="274869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题组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练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·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领悟方法</a:t>
            </a:r>
          </a:p>
        </p:txBody>
      </p:sp>
    </p:spTree>
    <p:extLst>
      <p:ext uri="{BB962C8B-B14F-4D97-AF65-F5344CB8AC3E}">
        <p14:creationId xmlns:p14="http://schemas.microsoft.com/office/powerpoint/2010/main" val="17563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◆单句语法填空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）［词汇复现］</a:t>
            </a:r>
            <a:r>
              <a:rPr lang="en-US" altLang="zh-CN" dirty="0"/>
              <a:t>However </a:t>
            </a:r>
            <a:r>
              <a:rPr lang="en-US" altLang="zh-CN" dirty="0" smtClean="0"/>
              <a:t>___________</a:t>
            </a:r>
            <a:r>
              <a:rPr lang="zh-CN" altLang="en-US" dirty="0" smtClean="0"/>
              <a:t>（</a:t>
            </a:r>
            <a:r>
              <a:rPr lang="en-US" altLang="zh-CN" dirty="0"/>
              <a:t>amuse</a:t>
            </a:r>
            <a:r>
              <a:rPr lang="zh-CN" altLang="en-US" dirty="0"/>
              <a:t>）</a:t>
            </a:r>
            <a:r>
              <a:rPr lang="en-US" altLang="zh-CN" dirty="0"/>
              <a:t>the story is</a:t>
            </a:r>
            <a:r>
              <a:rPr lang="zh-CN" altLang="en-US" dirty="0"/>
              <a:t>，</a:t>
            </a:r>
            <a:r>
              <a:rPr lang="en-US" altLang="zh-CN" dirty="0"/>
              <a:t>I have to </a:t>
            </a:r>
            <a:r>
              <a:rPr lang="en-US" altLang="zh-CN" dirty="0" smtClean="0"/>
              <a:t>put it </a:t>
            </a:r>
            <a:r>
              <a:rPr lang="en-US" altLang="zh-CN" dirty="0"/>
              <a:t>away and </a:t>
            </a:r>
            <a:r>
              <a:rPr lang="en-US" altLang="zh-CN" i="1" dirty="0"/>
              <a:t>focus </a:t>
            </a:r>
            <a:r>
              <a:rPr lang="en-US" altLang="zh-CN" dirty="0"/>
              <a:t>my attention on study this week.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dirty="0"/>
              <a:t>Lucy has a great sense of </a:t>
            </a:r>
            <a:r>
              <a:rPr lang="en-US" altLang="zh-CN" i="1" dirty="0" err="1"/>
              <a:t>humour</a:t>
            </a:r>
            <a:r>
              <a:rPr lang="en-US" altLang="zh-CN" i="1" dirty="0"/>
              <a:t> </a:t>
            </a:r>
            <a:r>
              <a:rPr lang="en-US" altLang="zh-CN" dirty="0"/>
              <a:t>and always keeps </a:t>
            </a:r>
            <a:r>
              <a:rPr lang="en-US" altLang="zh-CN" dirty="0" smtClean="0"/>
              <a:t>her colleagues </a:t>
            </a:r>
            <a:r>
              <a:rPr lang="en-US" altLang="zh-CN" dirty="0"/>
              <a:t>___________ </a:t>
            </a:r>
            <a:r>
              <a:rPr lang="zh-CN" altLang="en-US" dirty="0" smtClean="0"/>
              <a:t>（</a:t>
            </a:r>
            <a:r>
              <a:rPr lang="en-US" altLang="zh-CN" dirty="0"/>
              <a:t>amuse</a:t>
            </a:r>
            <a:r>
              <a:rPr lang="zh-CN" altLang="en-US" dirty="0"/>
              <a:t>）</a:t>
            </a:r>
            <a:r>
              <a:rPr lang="en-US" altLang="zh-CN" dirty="0"/>
              <a:t>with her stories.</a:t>
            </a:r>
          </a:p>
          <a:p>
            <a:r>
              <a:rPr lang="zh-CN" altLang="en-US" b="1" dirty="0" smtClean="0"/>
              <a:t>◆单句写作</a:t>
            </a:r>
            <a:endParaRPr lang="zh-CN" altLang="en-US" b="1" dirty="0"/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We often </a:t>
            </a:r>
            <a:r>
              <a:rPr lang="en-US" altLang="zh-CN" dirty="0" smtClean="0"/>
              <a:t>______________________ </a:t>
            </a:r>
            <a:r>
              <a:rPr lang="zh-CN" altLang="en-US" dirty="0" smtClean="0"/>
              <a:t>（</a:t>
            </a:r>
            <a:r>
              <a:rPr lang="zh-CN" altLang="en-US" dirty="0"/>
              <a:t>通过</a:t>
            </a:r>
            <a:r>
              <a:rPr lang="en-US" altLang="zh-CN" dirty="0"/>
              <a:t>……</a:t>
            </a:r>
            <a:r>
              <a:rPr lang="zh-CN" altLang="en-US" dirty="0"/>
              <a:t>自娱自乐） </a:t>
            </a:r>
            <a:r>
              <a:rPr lang="en-US" altLang="zh-CN" dirty="0" smtClean="0"/>
              <a:t>playing hide-and-seek</a:t>
            </a:r>
            <a:r>
              <a:rPr lang="en-US" altLang="zh-CN" dirty="0"/>
              <a:t>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 </a:t>
            </a:r>
            <a:r>
              <a:rPr lang="en-US" altLang="zh-CN" dirty="0" smtClean="0"/>
              <a:t>______________________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让我们感到好笑的是），</a:t>
            </a:r>
            <a:r>
              <a:rPr lang="en-US" altLang="zh-CN" dirty="0"/>
              <a:t>the </a:t>
            </a:r>
            <a:r>
              <a:rPr lang="en-US" altLang="zh-CN" dirty="0" smtClean="0"/>
              <a:t>three-year-old </a:t>
            </a:r>
            <a:r>
              <a:rPr lang="en-US" altLang="zh-CN" dirty="0"/>
              <a:t>girl should be particular about what she wears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4178086" y="1275646"/>
            <a:ext cx="134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amusing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7999" y="2688808"/>
            <a:ext cx="134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amused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0784" y="3573765"/>
            <a:ext cx="261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amuse ourselves by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858" y="4048778"/>
            <a:ext cx="2614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To our amusement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63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词汇二　</a:t>
            </a:r>
            <a:r>
              <a:rPr lang="en-US" altLang="zh-CN" b="1" dirty="0">
                <a:solidFill>
                  <a:srgbClr val="00B0F0"/>
                </a:solidFill>
              </a:rPr>
              <a:t>look up </a:t>
            </a:r>
            <a:r>
              <a:rPr lang="zh-CN" altLang="en-US" b="1" dirty="0">
                <a:solidFill>
                  <a:srgbClr val="00B0F0"/>
                </a:solidFill>
              </a:rPr>
              <a:t>抬头看；查找，查阅；（形势、生意等）好转，</a:t>
            </a:r>
            <a:r>
              <a:rPr lang="zh-CN" altLang="en-US" b="1" dirty="0" smtClean="0">
                <a:solidFill>
                  <a:srgbClr val="00B0F0"/>
                </a:solidFill>
              </a:rPr>
              <a:t>改善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◆教材原句</a:t>
            </a:r>
            <a:endParaRPr lang="zh-CN" altLang="en-US" dirty="0"/>
          </a:p>
          <a:p>
            <a:r>
              <a:rPr lang="en-US" altLang="zh-CN" dirty="0"/>
              <a:t>Sherlock Holmes </a:t>
            </a:r>
            <a:r>
              <a:rPr lang="en-US" altLang="zh-CN" b="1" dirty="0"/>
              <a:t>looked up </a:t>
            </a:r>
            <a:r>
              <a:rPr lang="en-US" altLang="zh-CN" dirty="0"/>
              <a:t>at the stars </a:t>
            </a:r>
            <a:r>
              <a:rPr lang="en-US" altLang="zh-CN" dirty="0" smtClean="0"/>
              <a:t>and whispered</a:t>
            </a:r>
            <a:r>
              <a:rPr lang="en-US" altLang="zh-CN" dirty="0"/>
              <a:t>... </a:t>
            </a:r>
            <a:endParaRPr lang="en-US" altLang="zh-CN" dirty="0" smtClean="0"/>
          </a:p>
          <a:p>
            <a:r>
              <a:rPr lang="zh-CN" altLang="en-US" dirty="0" smtClean="0"/>
              <a:t>夏洛克</a:t>
            </a:r>
            <a:r>
              <a:rPr lang="en-US" altLang="zh-CN" dirty="0"/>
              <a:t>·</a:t>
            </a:r>
            <a:r>
              <a:rPr lang="zh-CN" altLang="en-US" dirty="0"/>
              <a:t>福尔摩斯仰望着</a:t>
            </a:r>
            <a:r>
              <a:rPr lang="zh-CN" altLang="en-US" dirty="0" smtClean="0"/>
              <a:t>星空</a:t>
            </a:r>
            <a:r>
              <a:rPr lang="zh-CN" altLang="en-US" dirty="0"/>
              <a:t>，轻声地说道</a:t>
            </a:r>
            <a:r>
              <a:rPr lang="en-US" altLang="zh-CN" dirty="0"/>
              <a:t>……</a:t>
            </a:r>
          </a:p>
          <a:p>
            <a:r>
              <a:rPr lang="zh-CN" altLang="en-US" dirty="0" smtClean="0"/>
              <a:t>◆要点必记</a:t>
            </a:r>
            <a:endParaRPr lang="zh-CN" altLang="en-US" dirty="0"/>
          </a:p>
          <a:p>
            <a:r>
              <a:rPr lang="en-US" altLang="zh-CN" dirty="0"/>
              <a:t>look up to </a:t>
            </a:r>
            <a:r>
              <a:rPr lang="zh-CN" altLang="en-US" dirty="0"/>
              <a:t>尊敬</a:t>
            </a:r>
          </a:p>
          <a:p>
            <a:r>
              <a:rPr lang="en-US" altLang="zh-CN" dirty="0"/>
              <a:t>look into </a:t>
            </a:r>
            <a:r>
              <a:rPr lang="zh-CN" altLang="en-US" dirty="0"/>
              <a:t>调查</a:t>
            </a:r>
          </a:p>
          <a:p>
            <a:r>
              <a:rPr lang="en-US" altLang="zh-CN" dirty="0"/>
              <a:t>look down on/upon </a:t>
            </a:r>
            <a:r>
              <a:rPr lang="zh-CN" altLang="en-US" dirty="0"/>
              <a:t>蔑视，瞧不起</a:t>
            </a:r>
          </a:p>
          <a:p>
            <a:r>
              <a:rPr lang="en-US" altLang="zh-CN" dirty="0"/>
              <a:t>look through </a:t>
            </a:r>
            <a:r>
              <a:rPr lang="zh-CN" altLang="en-US" dirty="0"/>
              <a:t>浏览</a:t>
            </a:r>
          </a:p>
          <a:p>
            <a:r>
              <a:rPr lang="en-US" altLang="zh-CN" dirty="0"/>
              <a:t>look forward to </a:t>
            </a:r>
            <a:r>
              <a:rPr lang="zh-CN" altLang="en-US" dirty="0"/>
              <a:t>盼望</a:t>
            </a:r>
          </a:p>
          <a:p>
            <a:r>
              <a:rPr lang="en-US" altLang="zh-CN" dirty="0"/>
              <a:t>look ahead </a:t>
            </a:r>
            <a:r>
              <a:rPr lang="zh-CN" altLang="en-US" dirty="0"/>
              <a:t>向前看，展望未来</a:t>
            </a:r>
          </a:p>
        </p:txBody>
      </p:sp>
    </p:spTree>
    <p:extLst>
      <p:ext uri="{BB962C8B-B14F-4D97-AF65-F5344CB8AC3E}">
        <p14:creationId xmlns:p14="http://schemas.microsoft.com/office/powerpoint/2010/main" val="17563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◆单句写作</a:t>
            </a:r>
            <a:endParaRPr lang="zh-CN" altLang="en-US" b="1" dirty="0"/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</a:t>
            </a:r>
            <a:r>
              <a:rPr lang="en-US" altLang="zh-CN" dirty="0"/>
              <a:t>I often </a:t>
            </a:r>
            <a:r>
              <a:rPr lang="en-US" altLang="zh-CN" dirty="0" smtClean="0"/>
              <a:t>______________________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查单词）</a:t>
            </a:r>
            <a:r>
              <a:rPr lang="en-US" altLang="zh-CN" dirty="0"/>
              <a:t>I </a:t>
            </a:r>
            <a:r>
              <a:rPr lang="en-US" altLang="zh-CN" dirty="0" smtClean="0"/>
              <a:t>don’t know </a:t>
            </a:r>
            <a:r>
              <a:rPr lang="en-US" altLang="zh-CN" dirty="0"/>
              <a:t>in the dictionary or on the Internet.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en-US" altLang="zh-CN" dirty="0"/>
              <a:t>Would you please </a:t>
            </a:r>
            <a:r>
              <a:rPr lang="en-US" altLang="zh-CN" dirty="0" smtClean="0"/>
              <a:t>_________________ </a:t>
            </a:r>
            <a:r>
              <a:rPr lang="zh-CN" altLang="en-US" dirty="0" smtClean="0"/>
              <a:t>（</a:t>
            </a:r>
            <a:r>
              <a:rPr lang="zh-CN" altLang="en-US" dirty="0"/>
              <a:t>浏览）</a:t>
            </a:r>
            <a:r>
              <a:rPr lang="en-US" altLang="zh-CN" dirty="0"/>
              <a:t>the paper for me </a:t>
            </a:r>
            <a:r>
              <a:rPr lang="en-US" altLang="zh-CN" dirty="0" smtClean="0"/>
              <a:t>and see </a:t>
            </a:r>
            <a:r>
              <a:rPr lang="en-US" altLang="zh-CN" dirty="0"/>
              <a:t>if there are any obvious mistakes?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 </a:t>
            </a:r>
            <a:r>
              <a:rPr lang="en-US" altLang="zh-CN" dirty="0"/>
              <a:t>No matter how low you consider yourself</a:t>
            </a:r>
            <a:r>
              <a:rPr lang="zh-CN" altLang="en-US" dirty="0"/>
              <a:t>，</a:t>
            </a:r>
            <a:r>
              <a:rPr lang="en-US" altLang="zh-CN" dirty="0"/>
              <a:t>there is always </a:t>
            </a:r>
            <a:r>
              <a:rPr lang="en-US" altLang="zh-CN" dirty="0" smtClean="0"/>
              <a:t>someone ___________________</a:t>
            </a:r>
            <a:r>
              <a:rPr lang="zh-CN" altLang="en-US" dirty="0" smtClean="0"/>
              <a:t>（</a:t>
            </a:r>
            <a:r>
              <a:rPr lang="zh-CN" altLang="en-US" dirty="0"/>
              <a:t>尊敬）</a:t>
            </a:r>
            <a:r>
              <a:rPr lang="en-US" altLang="zh-CN" dirty="0"/>
              <a:t>you wishing they were </a:t>
            </a:r>
            <a:r>
              <a:rPr lang="en-US" altLang="zh-CN" dirty="0" smtClean="0"/>
              <a:t>that high.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2943057" y="1275287"/>
            <a:ext cx="225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look up the words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9950" y="2189687"/>
            <a:ext cx="170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look through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30088" y="3092212"/>
            <a:ext cx="170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looking up to</a:t>
            </a:r>
          </a:p>
        </p:txBody>
      </p:sp>
    </p:spTree>
    <p:extLst>
      <p:ext uri="{BB962C8B-B14F-4D97-AF65-F5344CB8AC3E}">
        <p14:creationId xmlns:p14="http://schemas.microsoft.com/office/powerpoint/2010/main" val="175634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76000" y="729000"/>
            <a:ext cx="10440000" cy="56718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B0F0"/>
                </a:solidFill>
              </a:rPr>
              <a:t>词汇三　</a:t>
            </a:r>
            <a:r>
              <a:rPr lang="en-US" altLang="zh-CN" b="1" dirty="0">
                <a:solidFill>
                  <a:srgbClr val="00B0F0"/>
                </a:solidFill>
              </a:rPr>
              <a:t>whisper</a:t>
            </a:r>
            <a:r>
              <a:rPr lang="zh-CN" altLang="en-US" b="1" dirty="0">
                <a:solidFill>
                  <a:srgbClr val="00B0F0"/>
                </a:solidFill>
              </a:rPr>
              <a:t>（</a:t>
            </a:r>
            <a:r>
              <a:rPr lang="en-US" altLang="zh-CN" b="1" dirty="0">
                <a:solidFill>
                  <a:srgbClr val="00B0F0"/>
                </a:solidFill>
              </a:rPr>
              <a:t>1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i="1" dirty="0">
                <a:solidFill>
                  <a:srgbClr val="00B0F0"/>
                </a:solidFill>
              </a:rPr>
              <a:t>v. </a:t>
            </a:r>
            <a:r>
              <a:rPr lang="zh-CN" altLang="en-US" b="1" dirty="0">
                <a:solidFill>
                  <a:srgbClr val="00B0F0"/>
                </a:solidFill>
              </a:rPr>
              <a:t>小声说，低语；私下说 （</a:t>
            </a:r>
            <a:r>
              <a:rPr lang="en-US" altLang="zh-CN" b="1" dirty="0">
                <a:solidFill>
                  <a:srgbClr val="00B0F0"/>
                </a:solidFill>
              </a:rPr>
              <a:t>2</a:t>
            </a:r>
            <a:r>
              <a:rPr lang="zh-CN" altLang="en-US" b="1" dirty="0">
                <a:solidFill>
                  <a:srgbClr val="00B0F0"/>
                </a:solidFill>
              </a:rPr>
              <a:t>）</a:t>
            </a:r>
            <a:r>
              <a:rPr lang="en-US" altLang="zh-CN" b="1" i="1" dirty="0">
                <a:solidFill>
                  <a:srgbClr val="00B0F0"/>
                </a:solidFill>
              </a:rPr>
              <a:t>n. </a:t>
            </a:r>
            <a:r>
              <a:rPr lang="zh-CN" altLang="en-US" b="1" dirty="0">
                <a:solidFill>
                  <a:srgbClr val="00B0F0"/>
                </a:solidFill>
              </a:rPr>
              <a:t>耳语，</a:t>
            </a:r>
            <a:r>
              <a:rPr lang="zh-CN" altLang="en-US" b="1" dirty="0" smtClean="0">
                <a:solidFill>
                  <a:srgbClr val="00B0F0"/>
                </a:solidFill>
              </a:rPr>
              <a:t>低语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zh-CN" altLang="en-US" dirty="0" smtClean="0"/>
              <a:t>◆教材原句</a:t>
            </a:r>
            <a:endParaRPr lang="zh-CN" altLang="en-US" dirty="0"/>
          </a:p>
          <a:p>
            <a:r>
              <a:rPr lang="en-US" altLang="zh-CN" dirty="0"/>
              <a:t>Sherlock Holmes </a:t>
            </a:r>
            <a:r>
              <a:rPr lang="en-US" altLang="zh-CN" b="1" dirty="0"/>
              <a:t>looked up </a:t>
            </a:r>
            <a:r>
              <a:rPr lang="en-US" altLang="zh-CN" dirty="0"/>
              <a:t>at the stars and </a:t>
            </a:r>
            <a:r>
              <a:rPr lang="en-US" altLang="zh-CN" b="1" dirty="0"/>
              <a:t>whispered</a:t>
            </a:r>
            <a:r>
              <a:rPr lang="en-US" altLang="zh-CN" dirty="0"/>
              <a:t>... </a:t>
            </a:r>
            <a:endParaRPr lang="en-US" altLang="zh-CN" dirty="0" smtClean="0"/>
          </a:p>
          <a:p>
            <a:r>
              <a:rPr lang="zh-CN" altLang="en-US" dirty="0" smtClean="0"/>
              <a:t>夏洛克</a:t>
            </a:r>
            <a:r>
              <a:rPr lang="en-US" altLang="zh-CN" dirty="0"/>
              <a:t>·</a:t>
            </a:r>
            <a:r>
              <a:rPr lang="zh-CN" altLang="en-US" dirty="0"/>
              <a:t>福尔摩斯仰望着星空，轻声地说道</a:t>
            </a:r>
            <a:r>
              <a:rPr lang="en-US" altLang="zh-CN" dirty="0" smtClean="0"/>
              <a:t>……</a:t>
            </a:r>
          </a:p>
          <a:p>
            <a:r>
              <a:rPr lang="zh-CN" altLang="en-US" dirty="0" smtClean="0"/>
              <a:t>◆要点必记</a:t>
            </a:r>
            <a:endParaRPr lang="zh-CN" altLang="en-US" dirty="0"/>
          </a:p>
          <a:p>
            <a:r>
              <a:rPr lang="en-US" altLang="zh-CN" dirty="0"/>
              <a:t>whisper </a:t>
            </a:r>
            <a:r>
              <a:rPr lang="en-US" altLang="zh-CN" dirty="0" err="1"/>
              <a:t>sth</a:t>
            </a:r>
            <a:r>
              <a:rPr lang="en-US" altLang="zh-CN" dirty="0"/>
              <a:t>. to sb. </a:t>
            </a:r>
            <a:r>
              <a:rPr lang="zh-CN" altLang="en-US" dirty="0"/>
              <a:t>把某事悄悄告诉</a:t>
            </a:r>
            <a:r>
              <a:rPr lang="zh-CN" altLang="en-US" dirty="0" smtClean="0"/>
              <a:t>某人    </a:t>
            </a:r>
            <a:r>
              <a:rPr lang="en-US" altLang="zh-CN" dirty="0" smtClean="0"/>
              <a:t>whisper </a:t>
            </a:r>
            <a:r>
              <a:rPr lang="en-US" altLang="zh-CN" dirty="0" err="1"/>
              <a:t>sth</a:t>
            </a:r>
            <a:r>
              <a:rPr lang="en-US" altLang="zh-CN" dirty="0"/>
              <a:t>. in one’s </a:t>
            </a:r>
            <a:r>
              <a:rPr lang="en-US" altLang="zh-CN" dirty="0" smtClean="0"/>
              <a:t>ear </a:t>
            </a:r>
            <a:r>
              <a:rPr lang="zh-CN" altLang="en-US" dirty="0" smtClean="0"/>
              <a:t>在</a:t>
            </a:r>
            <a:r>
              <a:rPr lang="zh-CN" altLang="en-US" dirty="0"/>
              <a:t>某人耳旁小声说某事</a:t>
            </a:r>
          </a:p>
          <a:p>
            <a:r>
              <a:rPr lang="en-US" altLang="zh-CN" dirty="0"/>
              <a:t>It is whispered that... </a:t>
            </a:r>
            <a:r>
              <a:rPr lang="zh-CN" altLang="en-US" dirty="0"/>
              <a:t>有人私下说</a:t>
            </a:r>
            <a:r>
              <a:rPr lang="en-US" altLang="zh-CN" dirty="0" smtClean="0"/>
              <a:t>……       in </a:t>
            </a:r>
            <a:r>
              <a:rPr lang="en-US" altLang="zh-CN" dirty="0"/>
              <a:t>a whisper </a:t>
            </a:r>
            <a:r>
              <a:rPr lang="zh-CN" altLang="en-US" dirty="0"/>
              <a:t>低声地（</a:t>
            </a:r>
            <a:r>
              <a:rPr lang="en-US" altLang="zh-CN" dirty="0"/>
              <a:t>=in a low voice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b="1" dirty="0"/>
              <a:t>◆单句</a:t>
            </a:r>
            <a:r>
              <a:rPr lang="zh-CN" altLang="en-US" b="1" dirty="0" smtClean="0"/>
              <a:t>写作</a:t>
            </a:r>
            <a:r>
              <a:rPr lang="zh-CN" altLang="en-US" dirty="0" smtClean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）［</a:t>
            </a:r>
            <a:r>
              <a:rPr lang="en-US" altLang="zh-CN" dirty="0"/>
              <a:t>2019·</a:t>
            </a:r>
            <a:r>
              <a:rPr lang="zh-CN" altLang="en-US" dirty="0"/>
              <a:t>北京卷］</a:t>
            </a:r>
            <a:r>
              <a:rPr lang="en-US" altLang="zh-CN" dirty="0"/>
              <a:t>Nervously facing challenges</a:t>
            </a:r>
            <a:r>
              <a:rPr lang="zh-CN" altLang="en-US" dirty="0"/>
              <a:t>，</a:t>
            </a:r>
            <a:r>
              <a:rPr lang="en-US" altLang="zh-CN" dirty="0"/>
              <a:t>I know I will ____________</a:t>
            </a:r>
            <a:r>
              <a:rPr lang="zh-CN" altLang="en-US" dirty="0"/>
              <a:t>（向</a:t>
            </a:r>
            <a:r>
              <a:rPr lang="en-US" altLang="zh-CN" dirty="0"/>
              <a:t>……</a:t>
            </a:r>
            <a:r>
              <a:rPr lang="zh-CN" altLang="en-US" dirty="0"/>
              <a:t>低语） </a:t>
            </a:r>
            <a:r>
              <a:rPr lang="en-US" altLang="zh-CN" dirty="0"/>
              <a:t>myself the two simple words “Be yourself ”.</a:t>
            </a:r>
          </a:p>
          <a:p>
            <a:pPr algn="just"/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）［词汇复现］</a:t>
            </a:r>
            <a:r>
              <a:rPr lang="en-US" altLang="zh-CN" dirty="0"/>
              <a:t> </a:t>
            </a:r>
            <a:r>
              <a:rPr lang="en-US" altLang="zh-CN" dirty="0" smtClean="0"/>
              <a:t>____________________ </a:t>
            </a:r>
            <a:r>
              <a:rPr lang="zh-CN" altLang="en-US" dirty="0"/>
              <a:t>（有人私下说）</a:t>
            </a:r>
            <a:r>
              <a:rPr lang="en-US" altLang="zh-CN" dirty="0"/>
              <a:t>the document will be </a:t>
            </a:r>
            <a:r>
              <a:rPr lang="en-US" altLang="zh-CN" i="1" dirty="0"/>
              <a:t>circulated </a:t>
            </a:r>
            <a:r>
              <a:rPr lang="en-US" altLang="zh-CN" dirty="0"/>
              <a:t>to all employees.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r>
              <a:rPr lang="en-US" altLang="zh-CN" dirty="0"/>
              <a:t>“Where are you going?” he asked _________________ </a:t>
            </a:r>
            <a:r>
              <a:rPr lang="zh-CN" altLang="en-US" dirty="0"/>
              <a:t>（低声地）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59211" y="4001798"/>
            <a:ext cx="1700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whisper to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1731" y="4913847"/>
            <a:ext cx="2555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It is whispered that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5627" y="5809196"/>
            <a:ext cx="158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in a whisper</a:t>
            </a:r>
            <a:endParaRPr lang="zh-CN" altLang="en-US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9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1639</Words>
  <Application>Microsoft Office PowerPoint</Application>
  <PresentationFormat>自定义</PresentationFormat>
  <Paragraphs>373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山东金星书业文化发展有限公司</dc:creator>
  <cp:lastModifiedBy>j</cp:lastModifiedBy>
  <cp:revision>780</cp:revision>
  <dcterms:created xsi:type="dcterms:W3CDTF">2018-05-18T09:56:38Z</dcterms:created>
  <dcterms:modified xsi:type="dcterms:W3CDTF">2020-02-19T04:53:52Z</dcterms:modified>
</cp:coreProperties>
</file>