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310" r:id="rId4"/>
    <p:sldId id="311" r:id="rId5"/>
    <p:sldId id="296" r:id="rId6"/>
    <p:sldId id="299" r:id="rId7"/>
    <p:sldId id="307" r:id="rId8"/>
    <p:sldId id="321" r:id="rId9"/>
    <p:sldId id="308" r:id="rId10"/>
    <p:sldId id="281" r:id="rId11"/>
    <p:sldId id="297" r:id="rId12"/>
    <p:sldId id="278" r:id="rId13"/>
    <p:sldId id="314" r:id="rId14"/>
    <p:sldId id="309" r:id="rId15"/>
    <p:sldId id="322" r:id="rId16"/>
    <p:sldId id="313" r:id="rId17"/>
    <p:sldId id="315" r:id="rId18"/>
    <p:sldId id="323" r:id="rId19"/>
    <p:sldId id="324" r:id="rId20"/>
    <p:sldId id="258" r:id="rId2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927" userDrawn="1">
          <p15:clr>
            <a:srgbClr val="A4A3A4"/>
          </p15:clr>
        </p15:guide>
        <p15:guide id="2" pos="3991" userDrawn="1">
          <p15:clr>
            <a:srgbClr val="A4A3A4"/>
          </p15:clr>
        </p15:guide>
        <p15:guide id="3" orient="horz" pos="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3F9"/>
    <a:srgbClr val="FFFCE1"/>
    <a:srgbClr val="35B1AD"/>
    <a:srgbClr val="D4F2FC"/>
    <a:srgbClr val="A88AAE"/>
    <a:srgbClr val="817761"/>
    <a:srgbClr val="FCFBD8"/>
    <a:srgbClr val="FCFDE2"/>
    <a:srgbClr val="FBD79D"/>
    <a:srgbClr val="F7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7" autoAdjust="0"/>
  </p:normalViewPr>
  <p:slideViewPr>
    <p:cSldViewPr snapToGrid="0">
      <p:cViewPr varScale="1">
        <p:scale>
          <a:sx n="153" d="100"/>
          <a:sy n="153" d="100"/>
        </p:scale>
        <p:origin x="366" y="126"/>
      </p:cViewPr>
      <p:guideLst>
        <p:guide pos="1927"/>
        <p:guide pos="3991"/>
        <p:guide orient="horz" pos="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" y="0"/>
            <a:ext cx="9141277" cy="51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pj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lspj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pjy.com/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pjy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spjy.com/" TargetMode="Externa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spjy.com/" TargetMode="Externa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37647"/>
              </p:ext>
            </p:extLst>
          </p:nvPr>
        </p:nvGraphicFramePr>
        <p:xfrm>
          <a:off x="1104900" y="746125"/>
          <a:ext cx="6819900" cy="3656266"/>
        </p:xfrm>
        <a:graphic>
          <a:graphicData uri="http://schemas.openxmlformats.org/drawingml/2006/table">
            <a:tbl>
              <a:tblPr/>
              <a:tblGrid>
                <a:gridCol w="1501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7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35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单位名称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相邻两个单位间的进率</a:t>
                      </a: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长度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米、分米、厘米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面积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平方米、平方分米、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平方厘米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4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体积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立方米、立方分米、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立方厘米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90000" marR="90000" marT="46807" marB="46807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527980" y="1747838"/>
            <a:ext cx="58454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417069" y="2659063"/>
            <a:ext cx="79526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6353671" y="3673475"/>
            <a:ext cx="100454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9831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900113" y="6729413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2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236663" y="509587"/>
            <a:ext cx="543718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3.8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是多少立方分米？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2400cm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是多少立方分米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708138" y="1883803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060604" y="1894270"/>
            <a:ext cx="4471216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想：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1m</a:t>
            </a:r>
            <a:r>
              <a:rPr lang="en-US" altLang="zh-CN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3.8m</a:t>
            </a:r>
            <a:r>
              <a:rPr lang="en-US" altLang="zh-CN" sz="28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28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en-US" altLang="zh-CN" sz="2800" baseline="30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279171" y="2475190"/>
            <a:ext cx="924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3800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950781" y="3179185"/>
            <a:ext cx="104971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117856" y="3143939"/>
            <a:ext cx="5591043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想：</a:t>
            </a:r>
            <a:r>
              <a:rPr lang="en-US" altLang="zh-CN" sz="2800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en-US" altLang="zh-CN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1dm</a:t>
            </a:r>
            <a:r>
              <a:rPr lang="en-US" altLang="zh-CN" sz="2800" baseline="30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2400cm</a:t>
            </a:r>
            <a:r>
              <a:rPr lang="en-US" altLang="zh-CN" sz="28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8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280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535488" y="3724375"/>
            <a:ext cx="84516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2.4</a:t>
            </a:r>
          </a:p>
        </p:txBody>
      </p:sp>
      <p:sp>
        <p:nvSpPr>
          <p:cNvPr id="2" name="矩形 1"/>
          <p:cNvSpPr/>
          <p:nvPr/>
        </p:nvSpPr>
        <p:spPr>
          <a:xfrm>
            <a:off x="2766050" y="2413382"/>
            <a:ext cx="184731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2800" baseline="30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4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08063" y="704418"/>
            <a:ext cx="813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这个牛奶包装箱的体积是多少？</a:t>
            </a: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5219700" y="1628775"/>
            <a:ext cx="2665413" cy="1584325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956300" y="3141663"/>
            <a:ext cx="1027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 rot="-2687107">
            <a:off x="7451666" y="285050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-5400000">
            <a:off x="7615178" y="200754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40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855523" y="1409238"/>
            <a:ext cx="2818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800" i="1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abh</a:t>
            </a:r>
            <a:endParaRPr lang="en-US" altLang="zh-CN" sz="2800" i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50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×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30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×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40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800" u="sng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800" u="sng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accent1"/>
                </a:solidFill>
                <a:latin typeface="+mn-ea"/>
              </a:rPr>
              <a:t>＝</a:t>
            </a:r>
            <a:r>
              <a:rPr lang="en-US" altLang="zh-CN" sz="2800" u="sng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</a:rPr>
              <a:t>(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</a:rPr>
              <a:t>)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576248" y="244111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60000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795323" y="2971338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674673" y="3469813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0.06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048669" y="4090988"/>
            <a:ext cx="813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答：这个牛奶包装箱的体积是</a:t>
            </a:r>
            <a:r>
              <a:rPr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0.06m</a:t>
            </a:r>
            <a:r>
              <a:rPr lang="en-US" altLang="zh-CN" sz="28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30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70967" y="302294"/>
            <a:ext cx="1829916" cy="556543"/>
            <a:chOff x="1425184" y="666658"/>
            <a:chExt cx="1290923" cy="392616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1425184" y="666658"/>
              <a:ext cx="1290923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607033" y="692411"/>
              <a:ext cx="74506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1054620" y="3320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23182" y="1181100"/>
            <a:ext cx="642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56632" y="1252538"/>
            <a:ext cx="4079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3.5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dm³</a:t>
            </a:r>
            <a:r>
              <a:rPr lang="zh-CN" altLang="en-US" sz="2800" dirty="0">
                <a:latin typeface="+mn-ea"/>
                <a:ea typeface="+mn-ea"/>
              </a:rPr>
              <a:t>＝</a:t>
            </a:r>
            <a:r>
              <a:rPr lang="en-US" altLang="zh-CN" sz="2800" dirty="0">
                <a:latin typeface="+mn-ea"/>
                <a:ea typeface="+mn-ea"/>
              </a:rPr>
              <a:t>(</a:t>
            </a:r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altLang="zh-CN" sz="2800" dirty="0">
                <a:latin typeface="+mn-ea"/>
                <a:ea typeface="+mn-ea"/>
              </a:rPr>
              <a:t>)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cm³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83025" y="1233488"/>
            <a:ext cx="943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3500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256632" y="2395538"/>
            <a:ext cx="35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700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dm³</a:t>
            </a:r>
            <a:r>
              <a:rPr lang="zh-CN" altLang="en-US" sz="2800" dirty="0">
                <a:latin typeface="+mn-ea"/>
                <a:ea typeface="+mn-ea"/>
              </a:rPr>
              <a:t>＝</a:t>
            </a:r>
            <a:r>
              <a:rPr lang="en-US" altLang="zh-CN" sz="2800" dirty="0">
                <a:latin typeface="+mn-ea"/>
                <a:ea typeface="+mn-ea"/>
              </a:rPr>
              <a:t>(</a:t>
            </a:r>
            <a:r>
              <a:rPr lang="zh-CN" altLang="en-US" sz="2800" dirty="0">
                <a:latin typeface="+mn-ea"/>
                <a:ea typeface="+mn-ea"/>
              </a:rPr>
              <a:t>    </a:t>
            </a:r>
            <a:r>
              <a:rPr lang="en-US" altLang="zh-CN" sz="2800" dirty="0">
                <a:latin typeface="+mn-ea"/>
                <a:ea typeface="+mn-ea"/>
              </a:rPr>
              <a:t>)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m³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883025" y="2376488"/>
            <a:ext cx="9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56632" y="3538538"/>
            <a:ext cx="7529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0.25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m³</a:t>
            </a:r>
            <a:r>
              <a:rPr lang="zh-CN" altLang="en-US" sz="2800" dirty="0">
                <a:latin typeface="+mj-ea"/>
                <a:ea typeface="+mj-ea"/>
              </a:rPr>
              <a:t>＝</a:t>
            </a:r>
            <a:r>
              <a:rPr lang="en-US" altLang="zh-CN" sz="2800" dirty="0">
                <a:latin typeface="+mj-ea"/>
                <a:ea typeface="+mj-ea"/>
              </a:rPr>
              <a:t>(</a:t>
            </a:r>
            <a:r>
              <a:rPr lang="zh-CN" altLang="en-US" sz="2800" dirty="0">
                <a:latin typeface="+mj-ea"/>
                <a:ea typeface="+mj-ea"/>
              </a:rPr>
              <a:t>    </a:t>
            </a:r>
            <a:r>
              <a:rPr lang="en-US" altLang="zh-CN" sz="2800" dirty="0">
                <a:latin typeface="+mj-ea"/>
                <a:ea typeface="+mj-ea"/>
              </a:rPr>
              <a:t>)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dm³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72708" y="3516313"/>
            <a:ext cx="786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16183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900113" y="6729413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4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14400" y="983431"/>
            <a:ext cx="64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endParaRPr lang="zh-CN" altLang="en-US" sz="24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1238250" y="969143"/>
            <a:ext cx="707707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要砌一道长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、厚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、高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的砖墙。如果每立方米用砖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525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块，一共要用砖多少块？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6587" y="2119128"/>
            <a:ext cx="2098457" cy="14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264603" y="2104650"/>
            <a:ext cx="564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24c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endParaRPr lang="zh-CN" altLang="en-US" sz="24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2169378" y="2104650"/>
            <a:ext cx="928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0.24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264603" y="2663407"/>
            <a:ext cx="328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3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0.24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262874" y="2663407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10.8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m³</a:t>
            </a:r>
            <a:r>
              <a:rPr lang="en-US" altLang="zh-CN" sz="24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276410" y="319467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525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10.8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971220" y="3194670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5670</a:t>
            </a:r>
            <a:r>
              <a:rPr lang="en-US" altLang="zh-CN" sz="24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2400" dirty="0">
                <a:solidFill>
                  <a:srgbClr val="C0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633722" y="3725933"/>
            <a:ext cx="528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答：一共要用砖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5670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块。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70967" y="302294"/>
            <a:ext cx="1829916" cy="556543"/>
            <a:chOff x="1425184" y="666658"/>
            <a:chExt cx="1290923" cy="392616"/>
          </a:xfrm>
        </p:grpSpPr>
        <p:sp>
          <p:nvSpPr>
            <p:cNvPr id="54" name="圆角矩形 53"/>
            <p:cNvSpPr/>
            <p:nvPr/>
          </p:nvSpPr>
          <p:spPr bwMode="auto">
            <a:xfrm>
              <a:off x="1425184" y="666658"/>
              <a:ext cx="1290923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607033" y="692411"/>
              <a:ext cx="74506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1054620" y="3320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</a:t>
            </a:r>
          </a:p>
        </p:txBody>
      </p:sp>
    </p:spTree>
    <p:extLst>
      <p:ext uri="{BB962C8B-B14F-4D97-AF65-F5344CB8AC3E}">
        <p14:creationId xmlns:p14="http://schemas.microsoft.com/office/powerpoint/2010/main" val="344038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3284" y="1212925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0.8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    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450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　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　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　　　　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 　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0.35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 　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endParaRPr lang="zh-CN" altLang="en-US" sz="18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500063" y="8227824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3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grpSp>
        <p:nvGrpSpPr>
          <p:cNvPr id="53" name="组合 52"/>
          <p:cNvGrpSpPr/>
          <p:nvPr/>
        </p:nvGrpSpPr>
        <p:grpSpPr>
          <a:xfrm>
            <a:off x="770967" y="302294"/>
            <a:ext cx="1829916" cy="556543"/>
            <a:chOff x="1425184" y="666658"/>
            <a:chExt cx="1290923" cy="392616"/>
          </a:xfrm>
        </p:grpSpPr>
        <p:sp>
          <p:nvSpPr>
            <p:cNvPr id="54" name="圆角矩形 53"/>
            <p:cNvSpPr/>
            <p:nvPr/>
          </p:nvSpPr>
          <p:spPr bwMode="auto">
            <a:xfrm>
              <a:off x="1425184" y="666658"/>
              <a:ext cx="1290923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2607033" y="692411"/>
              <a:ext cx="74506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1131927" y="3320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  习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12863" y="3529742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、判断。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0.5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立方米＝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　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2.6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立方分米＝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　　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433764" y="1236474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27438" y="1648906"/>
            <a:ext cx="1071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0.45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422650" y="2042288"/>
            <a:ext cx="1354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0.028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473450" y="2435670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0.07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549650" y="2848102"/>
            <a:ext cx="922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494088" y="3222436"/>
            <a:ext cx="977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350000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772150" y="4351214"/>
            <a:ext cx="1296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4729163" y="39528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2" name="矩形 1"/>
          <p:cNvSpPr/>
          <p:nvPr/>
        </p:nvSpPr>
        <p:spPr>
          <a:xfrm>
            <a:off x="1359631" y="860607"/>
            <a:ext cx="1861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、口答填空。</a:t>
            </a:r>
          </a:p>
        </p:txBody>
      </p:sp>
    </p:spTree>
    <p:extLst>
      <p:ext uri="{BB962C8B-B14F-4D97-AF65-F5344CB8AC3E}">
        <p14:creationId xmlns:p14="http://schemas.microsoft.com/office/powerpoint/2010/main" val="41469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904081" y="1011238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、口算下列各题。</a:t>
            </a: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1387475" y="1601937"/>
            <a:ext cx="566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320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  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3748882" y="1612555"/>
            <a:ext cx="1223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0.32</a:t>
            </a:r>
          </a:p>
        </p:txBody>
      </p: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1387474" y="2222678"/>
            <a:ext cx="752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5.8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3748882" y="2238850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5800</a:t>
            </a: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1387474" y="2844861"/>
            <a:ext cx="752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1.06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3569495" y="2850279"/>
            <a:ext cx="907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1060</a:t>
            </a: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1387473" y="3434118"/>
            <a:ext cx="752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       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3590132" y="3438469"/>
            <a:ext cx="158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0.07</a:t>
            </a: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1408113" y="4054859"/>
            <a:ext cx="7529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8.9 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平方米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       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平方分米</a:t>
            </a:r>
          </a:p>
        </p:txBody>
      </p: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3685382" y="4080556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890</a:t>
            </a:r>
          </a:p>
        </p:txBody>
      </p:sp>
    </p:spTree>
    <p:extLst>
      <p:ext uri="{BB962C8B-B14F-4D97-AF65-F5344CB8AC3E}">
        <p14:creationId xmlns:p14="http://schemas.microsoft.com/office/powerpoint/2010/main" val="3923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62001" y="500063"/>
            <a:ext cx="7696200" cy="14241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4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、一个包装盒，如果从里面量长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28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，宽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20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，体积为</a:t>
            </a:r>
            <a:endParaRPr lang="en-US" altLang="zh-CN" sz="24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  11.76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dm</a:t>
            </a:r>
            <a:r>
              <a:rPr lang="en-US" altLang="zh-CN" sz="2400" baseline="30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。爸爸想用它包装一件长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25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，宽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16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，高</a:t>
            </a:r>
            <a:endParaRPr lang="en-US" altLang="zh-CN" sz="24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   18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的玻璃器皿，是否可以装得下？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390161" y="2066925"/>
            <a:ext cx="203322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25×16×18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268788" y="2085975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7200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759023" y="2781300"/>
            <a:ext cx="168761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11.76dm³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endParaRPr lang="en-US" altLang="zh-CN" sz="2400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268788" y="2781300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11760cm³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05366" y="3471863"/>
            <a:ext cx="15282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7200cm³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＜</a:t>
            </a:r>
            <a:endParaRPr lang="en-US" altLang="zh-CN" sz="2400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321176" y="3471863"/>
            <a:ext cx="21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11760cm³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54463" y="4064995"/>
            <a:ext cx="364331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答：可以装得下。</a:t>
            </a:r>
          </a:p>
        </p:txBody>
      </p:sp>
    </p:spTree>
    <p:extLst>
      <p:ext uri="{BB962C8B-B14F-4D97-AF65-F5344CB8AC3E}">
        <p14:creationId xmlns:p14="http://schemas.microsoft.com/office/powerpoint/2010/main" val="28422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188" y="379748"/>
            <a:ext cx="1829916" cy="556543"/>
            <a:chOff x="1425184" y="666658"/>
            <a:chExt cx="1290923" cy="392616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425184" y="666658"/>
              <a:ext cx="1290923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07033" y="692411"/>
              <a:ext cx="74506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18260" y="4094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思维训练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73113" y="865188"/>
            <a:ext cx="7799387" cy="136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一个长方体和一个正方体的棱长总和相等，已知长方体的长、宽、高分别是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6dm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5dm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4dm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，那么正方体的棱长是多少分米？它们的体积相等吗？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127189" y="2508370"/>
            <a:ext cx="202841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＋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＋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)×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871617" y="2973804"/>
            <a:ext cx="12589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913635" y="3473717"/>
            <a:ext cx="141286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立方体 1"/>
          <p:cNvSpPr/>
          <p:nvPr/>
        </p:nvSpPr>
        <p:spPr>
          <a:xfrm>
            <a:off x="909568" y="2896394"/>
            <a:ext cx="1324464" cy="1038225"/>
          </a:xfrm>
          <a:prstGeom prst="cube">
            <a:avLst>
              <a:gd name="adj" fmla="val 44048"/>
            </a:avLst>
          </a:prstGeom>
          <a:solidFill>
            <a:srgbClr val="FFF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立方体 28"/>
          <p:cNvSpPr/>
          <p:nvPr/>
        </p:nvSpPr>
        <p:spPr>
          <a:xfrm>
            <a:off x="2964621" y="2779108"/>
            <a:ext cx="1176407" cy="1149955"/>
          </a:xfrm>
          <a:prstGeom prst="cube">
            <a:avLst>
              <a:gd name="adj" fmla="val 29369"/>
            </a:avLst>
          </a:prstGeom>
          <a:solidFill>
            <a:srgbClr val="A5E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95550" y="388143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6dm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 rot="16200000">
            <a:off x="1333676" y="345281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4dm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 rot="18517681">
            <a:off x="1828977" y="3586164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5dm</a:t>
            </a:r>
            <a:endParaRPr lang="zh-CN" altLang="en-US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45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188" y="379748"/>
            <a:ext cx="1829916" cy="556543"/>
            <a:chOff x="1425184" y="666658"/>
            <a:chExt cx="1290923" cy="392616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1425184" y="666658"/>
              <a:ext cx="1290923" cy="392616"/>
            </a:xfrm>
            <a:prstGeom prst="roundRect">
              <a:avLst>
                <a:gd name="adj" fmla="val 16667"/>
              </a:avLst>
            </a:prstGeom>
            <a:solidFill>
              <a:srgbClr val="35B1A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607033" y="692411"/>
              <a:ext cx="74506" cy="74506"/>
            </a:xfrm>
            <a:prstGeom prst="ellipse">
              <a:avLst/>
            </a:prstGeom>
            <a:solidFill>
              <a:srgbClr val="D4F2FC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18260" y="4094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思维训练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56965" y="1883076"/>
            <a:ext cx="372118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长方体的体积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01671" y="1902126"/>
            <a:ext cx="1781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820752" y="3945292"/>
            <a:ext cx="6372562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答：正方体的棱长是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5dm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，它们的体积不相等。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158232" y="1137959"/>
            <a:ext cx="2182305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60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÷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12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en-US" altLang="zh-CN" sz="2400" dirty="0" err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dm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1756966" y="2589861"/>
            <a:ext cx="372118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正方体的体积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×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301671" y="2618436"/>
            <a:ext cx="1745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125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471962" y="3279777"/>
            <a:ext cx="95119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125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  <a:cs typeface="Times New Roman" panose="02020603050405020304" pitchFamily="18" charset="0"/>
              </a:rPr>
              <a:t>＞</a:t>
            </a:r>
            <a:endParaRPr lang="en-US" altLang="zh-CN" sz="2400" dirty="0">
              <a:solidFill>
                <a:schemeClr val="accent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249385" y="3279777"/>
            <a:ext cx="64342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1418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9" hidden="1"/>
          <p:cNvGrpSpPr>
            <a:grpSpLocks/>
          </p:cNvGrpSpPr>
          <p:nvPr/>
        </p:nvGrpSpPr>
        <p:grpSpPr bwMode="auto">
          <a:xfrm>
            <a:off x="4716463" y="521496"/>
            <a:ext cx="2960687" cy="830263"/>
            <a:chOff x="2971" y="1014"/>
            <a:chExt cx="1865" cy="523"/>
          </a:xfrm>
        </p:grpSpPr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2971" y="1026"/>
              <a:ext cx="1756" cy="499"/>
            </a:xfrm>
            <a:prstGeom prst="wedgeRoundRectCallout">
              <a:avLst>
                <a:gd name="adj1" fmla="val 58657"/>
                <a:gd name="adj2" fmla="val -31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5B1A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b="0">
                <a:solidFill>
                  <a:srgbClr val="66CCFF"/>
                </a:solidFill>
              </a:endParaRPr>
            </a:p>
          </p:txBody>
        </p:sp>
        <p:sp>
          <p:nvSpPr>
            <p:cNvPr id="42" name="文本框 22"/>
            <p:cNvSpPr txBox="1">
              <a:spLocks noChangeArrowheads="1"/>
            </p:cNvSpPr>
            <p:nvPr/>
          </p:nvSpPr>
          <p:spPr bwMode="auto">
            <a:xfrm>
              <a:off x="3017" y="1014"/>
              <a:ext cx="181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你还记得什么是因数？什么是倍数吗？</a:t>
              </a:r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03288" y="521496"/>
            <a:ext cx="7640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常用的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长度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单位有哪些？相邻的两个单位间的进率是多少？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77951" y="1721825"/>
            <a:ext cx="81010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常用的长度单位：米、分米、厘米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毫米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进率是：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467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9" hidden="1"/>
          <p:cNvGrpSpPr>
            <a:grpSpLocks/>
          </p:cNvGrpSpPr>
          <p:nvPr/>
        </p:nvGrpSpPr>
        <p:grpSpPr bwMode="auto">
          <a:xfrm>
            <a:off x="4716463" y="521496"/>
            <a:ext cx="2960687" cy="830263"/>
            <a:chOff x="2971" y="1014"/>
            <a:chExt cx="1865" cy="523"/>
          </a:xfrm>
        </p:grpSpPr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2971" y="1026"/>
              <a:ext cx="1756" cy="499"/>
            </a:xfrm>
            <a:prstGeom prst="wedgeRoundRectCallout">
              <a:avLst>
                <a:gd name="adj1" fmla="val 58657"/>
                <a:gd name="adj2" fmla="val -31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5B1A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b="0">
                <a:solidFill>
                  <a:srgbClr val="66CCFF"/>
                </a:solidFill>
              </a:endParaRPr>
            </a:p>
          </p:txBody>
        </p:sp>
        <p:sp>
          <p:nvSpPr>
            <p:cNvPr id="42" name="文本框 22"/>
            <p:cNvSpPr txBox="1">
              <a:spLocks noChangeArrowheads="1"/>
            </p:cNvSpPr>
            <p:nvPr/>
          </p:nvSpPr>
          <p:spPr bwMode="auto">
            <a:xfrm>
              <a:off x="3017" y="1014"/>
              <a:ext cx="181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你还记得什么是因数？什么是倍数吗？</a:t>
              </a: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900113" y="521496"/>
            <a:ext cx="7632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常用的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面积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单位有哪些？相邻的两个单位间的进率是多少？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214919" y="1625773"/>
            <a:ext cx="70411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常用的面积单位：平方米、平方分米、平方厘米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平方米＝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平方分米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平方分米＝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平方厘米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相邻单位间进率是：</a:t>
            </a:r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4218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9" hidden="1"/>
          <p:cNvGrpSpPr>
            <a:grpSpLocks/>
          </p:cNvGrpSpPr>
          <p:nvPr/>
        </p:nvGrpSpPr>
        <p:grpSpPr bwMode="auto">
          <a:xfrm>
            <a:off x="4716463" y="521496"/>
            <a:ext cx="2960687" cy="830263"/>
            <a:chOff x="2971" y="1014"/>
            <a:chExt cx="1865" cy="523"/>
          </a:xfrm>
        </p:grpSpPr>
        <p:sp>
          <p:nvSpPr>
            <p:cNvPr id="41" name="AutoShape 27"/>
            <p:cNvSpPr>
              <a:spLocks noChangeArrowheads="1"/>
            </p:cNvSpPr>
            <p:nvPr/>
          </p:nvSpPr>
          <p:spPr bwMode="auto">
            <a:xfrm>
              <a:off x="2971" y="1026"/>
              <a:ext cx="1756" cy="499"/>
            </a:xfrm>
            <a:prstGeom prst="wedgeRoundRectCallout">
              <a:avLst>
                <a:gd name="adj1" fmla="val 58657"/>
                <a:gd name="adj2" fmla="val -310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5B1A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b="0">
                <a:solidFill>
                  <a:srgbClr val="66CCFF"/>
                </a:solidFill>
              </a:endParaRPr>
            </a:p>
          </p:txBody>
        </p:sp>
        <p:sp>
          <p:nvSpPr>
            <p:cNvPr id="42" name="文本框 22"/>
            <p:cNvSpPr txBox="1">
              <a:spLocks noChangeArrowheads="1"/>
            </p:cNvSpPr>
            <p:nvPr/>
          </p:nvSpPr>
          <p:spPr bwMode="auto">
            <a:xfrm>
              <a:off x="3017" y="1014"/>
              <a:ext cx="181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b="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你还记得什么是因数？什么是倍数吗？</a:t>
              </a:r>
            </a:p>
          </p:txBody>
        </p: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63600" y="572485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口答填空，并说明</a:t>
            </a:r>
            <a:r>
              <a:rPr lang="zh-CN" altLang="en-US" sz="24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算法。</a:t>
            </a:r>
            <a:endParaRPr lang="zh-CN" altLang="en-US" sz="24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98600" y="1151023"/>
            <a:ext cx="5902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　　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n-ea"/>
                <a:ea typeface="+mn-ea"/>
              </a:rPr>
              <a:t>　　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  <a:ea typeface="+mn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  </a:t>
            </a:r>
            <a:r>
              <a:rPr lang="en-US" altLang="zh-CN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　　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＝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　  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)</a:t>
            </a: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20800" y="2380978"/>
            <a:ext cx="7704138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高级单位变为低级单位：数字会变大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高级单位的数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</a:rPr>
              <a:t>×</a:t>
            </a: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进率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低级单位变为高级单位：数字会变小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低级单位的数</a:t>
            </a:r>
            <a:r>
              <a:rPr lang="en-US" altLang="zh-CN" sz="2400" dirty="0">
                <a:solidFill>
                  <a:schemeClr val="accent1"/>
                </a:solidFill>
                <a:latin typeface="+mn-ea"/>
              </a:rPr>
              <a:t>÷</a:t>
            </a: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进率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27363" y="115909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789488" y="1159090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641725" y="170201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564932" y="170201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21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422687" y="1498402"/>
            <a:ext cx="784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棱长是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分米的正方体的体积是多少？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棱长是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厘米的正方体的体积是多少？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 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立方分米与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立方厘米哪个大？为什么？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1422687" y="103673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同学们：你能回答吗？请讨论。</a:t>
            </a:r>
          </a:p>
        </p:txBody>
      </p:sp>
    </p:spTree>
    <p:extLst>
      <p:ext uri="{BB962C8B-B14F-4D97-AF65-F5344CB8AC3E}">
        <p14:creationId xmlns:p14="http://schemas.microsoft.com/office/powerpoint/2010/main" val="25037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5"/>
          <p:cNvSpPr>
            <a:spLocks noChangeArrowheads="1"/>
          </p:cNvSpPr>
          <p:nvPr/>
        </p:nvSpPr>
        <p:spPr bwMode="auto">
          <a:xfrm>
            <a:off x="900113" y="6729413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4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25538" y="727109"/>
            <a:ext cx="72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体积单位之间的进率是怎样的呢？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02200" y="2474866"/>
            <a:ext cx="237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1314450" y="1811338"/>
            <a:ext cx="2403475" cy="2418351"/>
            <a:chOff x="204" y="1661"/>
            <a:chExt cx="2585" cy="2601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204" y="1661"/>
              <a:ext cx="2267" cy="2268"/>
            </a:xfrm>
            <a:prstGeom prst="cube">
              <a:avLst>
                <a:gd name="adj" fmla="val 2067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4" y="3974"/>
              <a:ext cx="73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分米</a:t>
              </a:r>
            </a:p>
          </p:txBody>
        </p:sp>
        <p:sp>
          <p:nvSpPr>
            <p:cNvPr id="20" name="WordArt 9"/>
            <p:cNvSpPr>
              <a:spLocks noChangeArrowheads="1" noChangeShapeType="1" noTextEdit="1"/>
            </p:cNvSpPr>
            <p:nvPr/>
          </p:nvSpPr>
          <p:spPr bwMode="auto">
            <a:xfrm rot="-2429936">
              <a:off x="2006" y="3686"/>
              <a:ext cx="73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分米</a:t>
              </a:r>
            </a:p>
          </p:txBody>
        </p: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2501" y="2024"/>
              <a:ext cx="288" cy="1056"/>
              <a:chOff x="3651" y="2704"/>
              <a:chExt cx="288" cy="1056"/>
            </a:xfrm>
          </p:grpSpPr>
          <p:sp>
            <p:nvSpPr>
              <p:cNvPr id="26" name="WordArt 11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426" y="3247"/>
                <a:ext cx="738" cy="288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fontAlgn="auto"/>
                <a:r>
                  <a:rPr lang="zh-CN" alt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分米</a:t>
                </a:r>
              </a:p>
            </p:txBody>
          </p:sp>
          <p:sp>
            <p:nvSpPr>
              <p:cNvPr id="27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42" y="2704"/>
                <a:ext cx="90" cy="227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accent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endParaRPr lang="zh-CN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85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900113" y="6729413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6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4557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743075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032000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23193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2608263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895600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31829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471863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376078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4048125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1382713" y="3592513"/>
            <a:ext cx="2952750" cy="360362"/>
            <a:chOff x="1701" y="2296"/>
            <a:chExt cx="1860" cy="227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20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" name="Group 26"/>
          <p:cNvGrpSpPr>
            <a:grpSpLocks/>
          </p:cNvGrpSpPr>
          <p:nvPr/>
        </p:nvGrpSpPr>
        <p:grpSpPr bwMode="auto">
          <a:xfrm>
            <a:off x="1311275" y="3663950"/>
            <a:ext cx="2952750" cy="360363"/>
            <a:chOff x="1701" y="2296"/>
            <a:chExt cx="1860" cy="227"/>
          </a:xfrm>
        </p:grpSpPr>
        <p:sp>
          <p:nvSpPr>
            <p:cNvPr id="50" name="AutoShape 27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28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29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31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32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33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34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35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36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1025525" y="425450"/>
            <a:ext cx="360363" cy="360363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61" name="Group 38"/>
          <p:cNvGrpSpPr>
            <a:grpSpLocks/>
          </p:cNvGrpSpPr>
          <p:nvPr/>
        </p:nvGrpSpPr>
        <p:grpSpPr bwMode="auto">
          <a:xfrm>
            <a:off x="1239838" y="3735388"/>
            <a:ext cx="2952750" cy="360362"/>
            <a:chOff x="1701" y="2296"/>
            <a:chExt cx="1860" cy="227"/>
          </a:xfrm>
        </p:grpSpPr>
        <p:sp>
          <p:nvSpPr>
            <p:cNvPr id="62" name="AutoShape 39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3" name="AutoShape 40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41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5" name="AutoShape 42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44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8" name="AutoShape 45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" name="AutoShape 46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" name="AutoShape 47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" name="AutoShape 48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" name="Group 49"/>
          <p:cNvGrpSpPr>
            <a:grpSpLocks/>
          </p:cNvGrpSpPr>
          <p:nvPr/>
        </p:nvGrpSpPr>
        <p:grpSpPr bwMode="auto">
          <a:xfrm>
            <a:off x="1166813" y="3808413"/>
            <a:ext cx="2952750" cy="360362"/>
            <a:chOff x="1701" y="2296"/>
            <a:chExt cx="1860" cy="227"/>
          </a:xfrm>
        </p:grpSpPr>
        <p:sp>
          <p:nvSpPr>
            <p:cNvPr id="73" name="AutoShape 50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51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5" name="AutoShape 52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6" name="AutoShape 53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54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8" name="AutoShape 55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" name="AutoShape 56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" name="AutoShape 57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1" name="AutoShape 58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2" name="AutoShape 59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3" name="Group 60"/>
          <p:cNvGrpSpPr>
            <a:grpSpLocks/>
          </p:cNvGrpSpPr>
          <p:nvPr/>
        </p:nvGrpSpPr>
        <p:grpSpPr bwMode="auto">
          <a:xfrm>
            <a:off x="1095375" y="3879850"/>
            <a:ext cx="2952750" cy="360363"/>
            <a:chOff x="1701" y="2296"/>
            <a:chExt cx="1860" cy="227"/>
          </a:xfrm>
        </p:grpSpPr>
        <p:sp>
          <p:nvSpPr>
            <p:cNvPr id="84" name="AutoShape 61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5" name="AutoShape 62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6" name="AutoShape 63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7" name="AutoShape 64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8" name="AutoShape 65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66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0" name="AutoShape 67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" name="AutoShape 68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" name="AutoShape 69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3" name="AutoShape 70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4" name="Group 71"/>
          <p:cNvGrpSpPr>
            <a:grpSpLocks/>
          </p:cNvGrpSpPr>
          <p:nvPr/>
        </p:nvGrpSpPr>
        <p:grpSpPr bwMode="auto">
          <a:xfrm>
            <a:off x="1023938" y="3952875"/>
            <a:ext cx="2952750" cy="360363"/>
            <a:chOff x="1701" y="2296"/>
            <a:chExt cx="1860" cy="227"/>
          </a:xfrm>
        </p:grpSpPr>
        <p:sp>
          <p:nvSpPr>
            <p:cNvPr id="95" name="AutoShape 72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6" name="AutoShape 73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74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8" name="AutoShape 75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9" name="AutoShape 76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77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78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79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80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81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5" name="Group 82"/>
          <p:cNvGrpSpPr>
            <a:grpSpLocks/>
          </p:cNvGrpSpPr>
          <p:nvPr/>
        </p:nvGrpSpPr>
        <p:grpSpPr bwMode="auto">
          <a:xfrm>
            <a:off x="950913" y="4024313"/>
            <a:ext cx="2952750" cy="360362"/>
            <a:chOff x="1701" y="2296"/>
            <a:chExt cx="1860" cy="227"/>
          </a:xfrm>
        </p:grpSpPr>
        <p:sp>
          <p:nvSpPr>
            <p:cNvPr id="106" name="AutoShape 83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87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88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5" name="AutoShape 92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6" name="Group 93"/>
          <p:cNvGrpSpPr>
            <a:grpSpLocks/>
          </p:cNvGrpSpPr>
          <p:nvPr/>
        </p:nvGrpSpPr>
        <p:grpSpPr bwMode="auto">
          <a:xfrm>
            <a:off x="879475" y="4095750"/>
            <a:ext cx="2952750" cy="360363"/>
            <a:chOff x="1701" y="2296"/>
            <a:chExt cx="1860" cy="227"/>
          </a:xfrm>
        </p:grpSpPr>
        <p:sp>
          <p:nvSpPr>
            <p:cNvPr id="117" name="AutoShape 94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8" name="AutoShape 95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9" name="AutoShape 96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97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98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99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100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101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102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103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04"/>
          <p:cNvGrpSpPr>
            <a:grpSpLocks/>
          </p:cNvGrpSpPr>
          <p:nvPr/>
        </p:nvGrpSpPr>
        <p:grpSpPr bwMode="auto">
          <a:xfrm>
            <a:off x="806450" y="4168775"/>
            <a:ext cx="2952750" cy="360363"/>
            <a:chOff x="1701" y="2296"/>
            <a:chExt cx="1860" cy="227"/>
          </a:xfrm>
        </p:grpSpPr>
        <p:sp>
          <p:nvSpPr>
            <p:cNvPr id="128" name="AutoShape 105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106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107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108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109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" name="AutoShape 110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4" name="AutoShape 111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112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113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114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8" name="Group 115"/>
          <p:cNvGrpSpPr>
            <a:grpSpLocks/>
          </p:cNvGrpSpPr>
          <p:nvPr/>
        </p:nvGrpSpPr>
        <p:grpSpPr bwMode="auto">
          <a:xfrm>
            <a:off x="809625" y="3232150"/>
            <a:ext cx="3602038" cy="1009650"/>
            <a:chOff x="1655" y="1797"/>
            <a:chExt cx="2269" cy="636"/>
          </a:xfrm>
        </p:grpSpPr>
        <p:sp>
          <p:nvSpPr>
            <p:cNvPr id="139" name="AutoShape 11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0" name="AutoShape 11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1" name="AutoShape 11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2" name="AutoShape 11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3" name="AutoShape 12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" name="AutoShape 12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5" name="AutoShape 12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6" name="AutoShape 12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7" name="AutoShape 12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8" name="AutoShape 12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9" name="Group 12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238" name="AutoShape 12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" name="AutoShape 12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" name="AutoShape 12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" name="AutoShape 13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" name="AutoShape 13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" name="AutoShape 13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" name="AutoShape 13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" name="AutoShape 13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" name="AutoShape 13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" name="AutoShape 13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0" name="Group 13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228" name="AutoShape 13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" name="AutoShape 13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" name="AutoShape 14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" name="AutoShape 14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" name="AutoShape 14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" name="AutoShape 14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" name="AutoShape 14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" name="AutoShape 14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" name="AutoShape 14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" name="AutoShape 14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1" name="Group 14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218" name="AutoShape 14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" name="AutoShape 15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" name="AutoShape 15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" name="AutoShape 15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" name="AutoShape 15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" name="AutoShape 15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" name="AutoShape 15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" name="AutoShape 15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" name="AutoShape 15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" name="AutoShape 15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5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208" name="AutoShape 16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" name="AutoShape 16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" name="AutoShape 16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" name="AutoShape 16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" name="AutoShape 16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" name="AutoShape 16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" name="AutoShape 16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" name="AutoShape 16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" name="AutoShape 16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" name="AutoShape 16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Group 17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198" name="AutoShape 17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" name="AutoShape 17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" name="AutoShape 17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" name="AutoShape 17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" name="AutoShape 17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AutoShape 17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" name="AutoShape 17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" name="AutoShape 17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" name="AutoShape 17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" name="AutoShape 18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" name="Group 18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188" name="AutoShape 18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AutoShape 18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AutoShape 18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AutoShape 18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AutoShape 18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" name="AutoShape 18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" name="AutoShape 18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AutoShape 18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" name="AutoShape 19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AutoShape 19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5" name="Group 19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178" name="AutoShape 19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" name="AutoShape 19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" name="AutoShape 19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" name="AutoShape 19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" name="AutoShape 19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" name="AutoShape 19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" name="AutoShape 19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" name="AutoShape 20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" name="AutoShape 20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" name="AutoShape 20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Group 20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168" name="AutoShape 20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AutoShape 20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AutoShape 20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AutoShape 20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AutoShape 20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" name="AutoShape 20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" name="AutoShape 21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" name="AutoShape 21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AutoShape 21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" name="AutoShape 21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Group 21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158" name="AutoShape 21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AutoShape 21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AutoShape 21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" name="AutoShape 21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AutoShape 21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AutoShape 22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AutoShape 22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AutoShape 22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AutoShape 22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AutoShape 22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8" name="Group 225"/>
          <p:cNvGrpSpPr>
            <a:grpSpLocks/>
          </p:cNvGrpSpPr>
          <p:nvPr/>
        </p:nvGrpSpPr>
        <p:grpSpPr bwMode="auto">
          <a:xfrm>
            <a:off x="809625" y="2943225"/>
            <a:ext cx="3602038" cy="1009650"/>
            <a:chOff x="1655" y="1797"/>
            <a:chExt cx="2269" cy="636"/>
          </a:xfrm>
        </p:grpSpPr>
        <p:sp>
          <p:nvSpPr>
            <p:cNvPr id="249" name="AutoShape 22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0" name="AutoShape 22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1" name="AutoShape 22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2" name="AutoShape 22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3" name="AutoShape 23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4" name="AutoShape 23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23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23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" name="AutoShape 23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8" name="AutoShape 23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259" name="Group 23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348" name="AutoShape 23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" name="AutoShape 23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0" name="AutoShape 23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" name="AutoShape 24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" name="AutoShape 24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3" name="AutoShape 24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4" name="AutoShape 24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5" name="AutoShape 24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6" name="AutoShape 24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7" name="AutoShape 24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Group 24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338" name="AutoShape 24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9" name="AutoShape 24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0" name="AutoShape 25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1" name="AutoShape 25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2" name="AutoShape 25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3" name="AutoShape 25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4" name="AutoShape 25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5" name="AutoShape 25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6" name="AutoShape 25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7" name="AutoShape 25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1" name="Group 25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328" name="AutoShape 25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" name="AutoShape 26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" name="AutoShape 26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" name="AutoShape 26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" name="AutoShape 26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" name="AutoShape 26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" name="AutoShape 26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" name="AutoShape 26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" name="AutoShape 26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7" name="AutoShape 26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2" name="Group 26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318" name="AutoShape 27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" name="AutoShape 27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" name="AutoShape 27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" name="AutoShape 27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" name="AutoShape 27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" name="AutoShape 27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" name="AutoShape 27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" name="AutoShape 27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" name="AutoShape 27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" name="AutoShape 27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3" name="Group 28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308" name="AutoShape 28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" name="AutoShape 28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" name="AutoShape 28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" name="AutoShape 28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" name="AutoShape 28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" name="AutoShape 28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" name="AutoShape 28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" name="AutoShape 28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" name="AutoShape 28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" name="AutoShape 29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4" name="Group 29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298" name="AutoShape 29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" name="AutoShape 29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" name="AutoShape 29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" name="AutoShape 29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" name="AutoShape 29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3" name="AutoShape 29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4" name="AutoShape 29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5" name="AutoShape 29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" name="AutoShape 30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" name="AutoShape 30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5" name="Group 30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288" name="AutoShape 30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" name="AutoShape 30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" name="AutoShape 30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" name="AutoShape 30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" name="AutoShape 30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" name="AutoShape 30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" name="AutoShape 30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" name="AutoShape 31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" name="AutoShape 31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" name="AutoShape 31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6" name="Group 31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278" name="AutoShape 31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" name="AutoShape 31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" name="AutoShape 31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" name="AutoShape 31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" name="AutoShape 31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" name="AutoShape 31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" name="AutoShape 32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" name="AutoShape 32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" name="AutoShape 32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" name="AutoShape 32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7" name="Group 32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268" name="AutoShape 32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" name="AutoShape 32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0" name="AutoShape 32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1" name="AutoShape 32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2" name="AutoShape 32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" name="AutoShape 33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" name="AutoShape 33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" name="AutoShape 33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" name="AutoShape 33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" name="AutoShape 33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" name="Group 335"/>
          <p:cNvGrpSpPr>
            <a:grpSpLocks/>
          </p:cNvGrpSpPr>
          <p:nvPr/>
        </p:nvGrpSpPr>
        <p:grpSpPr bwMode="auto">
          <a:xfrm>
            <a:off x="809625" y="2657475"/>
            <a:ext cx="3602038" cy="1009650"/>
            <a:chOff x="1655" y="1797"/>
            <a:chExt cx="2269" cy="636"/>
          </a:xfrm>
        </p:grpSpPr>
        <p:sp>
          <p:nvSpPr>
            <p:cNvPr id="359" name="AutoShape 33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0" name="AutoShape 33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1" name="AutoShape 33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2" name="AutoShape 33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3" name="AutoShape 34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4" name="AutoShape 34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5" name="AutoShape 34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6" name="AutoShape 34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7" name="AutoShape 34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8" name="AutoShape 34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69" name="Group 34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458" name="AutoShape 34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9" name="AutoShape 34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0" name="AutoShape 34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" name="AutoShape 35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2" name="AutoShape 35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3" name="AutoShape 35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4" name="AutoShape 35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5" name="AutoShape 35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6" name="AutoShape 35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7" name="AutoShape 35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" name="Group 35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448" name="AutoShape 35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9" name="AutoShape 35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" name="AutoShape 36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" name="AutoShape 36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2" name="AutoShape 36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3" name="AutoShape 36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4" name="AutoShape 36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5" name="AutoShape 36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6" name="AutoShape 36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7" name="AutoShape 36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1" name="Group 36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438" name="AutoShape 36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9" name="AutoShape 37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" name="AutoShape 37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1" name="AutoShape 37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2" name="AutoShape 37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3" name="AutoShape 37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4" name="AutoShape 37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5" name="AutoShape 37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6" name="AutoShape 37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7" name="AutoShape 37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2" name="Group 37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428" name="AutoShape 38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9" name="AutoShape 38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" name="AutoShape 38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" name="AutoShape 38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" name="AutoShape 38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3" name="AutoShape 38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4" name="AutoShape 38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5" name="AutoShape 38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6" name="AutoShape 38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7" name="AutoShape 38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3" name="Group 39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418" name="AutoShape 39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" name="AutoShape 39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" name="AutoShape 39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AutoShape 39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2" name="AutoShape 39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3" name="AutoShape 39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4" name="AutoShape 39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5" name="AutoShape 39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6" name="AutoShape 39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7" name="AutoShape 40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4" name="Group 40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408" name="AutoShape 40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" name="AutoShape 40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AutoShape 40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" name="AutoShape 40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" name="AutoShape 40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AutoShape 40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AutoShape 40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AutoShape 40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6" name="AutoShape 41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7" name="AutoShape 41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5" name="Group 41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398" name="AutoShape 41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" name="AutoShape 41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" name="AutoShape 41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" name="AutoShape 41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AutoShape 41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3" name="AutoShape 41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4" name="AutoShape 41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AutoShape 42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AutoShape 42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AutoShape 42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42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388" name="AutoShape 42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" name="AutoShape 42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AutoShape 42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AutoShape 42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" name="AutoShape 42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" name="AutoShape 4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" name="AutoShape 43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5" name="AutoShape 43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6" name="AutoShape 43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AutoShape 43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7" name="Group 43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378" name="AutoShape 43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" name="AutoShape 43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" name="AutoShape 43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1" name="AutoShape 43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AutoShape 43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AutoShape 44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4" name="AutoShape 44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5" name="AutoShape 44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6" name="AutoShape 44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7" name="AutoShape 44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8" name="Group 445"/>
          <p:cNvGrpSpPr>
            <a:grpSpLocks/>
          </p:cNvGrpSpPr>
          <p:nvPr/>
        </p:nvGrpSpPr>
        <p:grpSpPr bwMode="auto">
          <a:xfrm>
            <a:off x="809625" y="2368550"/>
            <a:ext cx="3602038" cy="1009650"/>
            <a:chOff x="1655" y="1797"/>
            <a:chExt cx="2269" cy="636"/>
          </a:xfrm>
        </p:grpSpPr>
        <p:sp>
          <p:nvSpPr>
            <p:cNvPr id="469" name="AutoShape 44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0" name="AutoShape 44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" name="AutoShape 44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2" name="AutoShape 44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3" name="AutoShape 45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4" name="AutoShape 45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5" name="AutoShape 45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6" name="AutoShape 45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7" name="AutoShape 45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8" name="AutoShape 45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79" name="Group 45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568" name="AutoShape 45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9" name="AutoShape 45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0" name="AutoShape 45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1" name="AutoShape 46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2" name="AutoShape 46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" name="AutoShape 46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4" name="AutoShape 46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" name="AutoShape 46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6" name="AutoShape 46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7" name="AutoShape 46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0" name="Group 46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558" name="AutoShape 46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9" name="AutoShape 46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0" name="AutoShape 47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1" name="AutoShape 47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2" name="AutoShape 47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" name="AutoShape 47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4" name="AutoShape 47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5" name="AutoShape 47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6" name="AutoShape 47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7" name="AutoShape 47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1" name="Group 47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548" name="AutoShape 47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9" name="AutoShape 48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0" name="AutoShape 48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1" name="AutoShape 48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2" name="AutoShape 48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" name="AutoShape 48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4" name="AutoShape 48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5" name="AutoShape 48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6" name="AutoShape 48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7" name="AutoShape 48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2" name="Group 48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538" name="AutoShape 49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3" name="Group 50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528" name="AutoShape 50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" name="AutoShape 50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" name="AutoShape 50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1" name="AutoShape 50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" name="AutoShape 50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" name="AutoShape 50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4" name="AutoShape 50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5" name="AutoShape 50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6" name="AutoShape 50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7" name="AutoShape 51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4" name="Group 51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518" name="AutoShape 51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" name="AutoShape 51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" name="AutoShape 51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" name="AutoShape 51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" name="AutoShape 51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" name="AutoShape 51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" name="AutoShape 51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" name="AutoShape 51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" name="AutoShape 52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" name="AutoShape 52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5" name="Group 52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508" name="AutoShape 52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9" name="AutoShape 52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0" name="AutoShape 52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1" name="AutoShape 52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" name="AutoShape 52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" name="AutoShape 52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" name="AutoShape 52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" name="AutoShape 53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" name="AutoShape 53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" name="AutoShape 53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6" name="Group 53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498" name="AutoShape 53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9" name="AutoShape 53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0" name="AutoShape 53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" name="AutoShape 53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" name="AutoShape 53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3" name="AutoShape 53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4" name="AutoShape 54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5" name="AutoShape 54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6" name="AutoShape 54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7" name="AutoShape 54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7" name="Group 54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488" name="AutoShape 54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9" name="AutoShape 54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0" name="AutoShape 54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" name="AutoShape 54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" name="AutoShape 54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3" name="AutoShape 55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" name="AutoShape 55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5" name="AutoShape 55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6" name="AutoShape 55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7" name="AutoShape 55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8" name="Group 555"/>
          <p:cNvGrpSpPr>
            <a:grpSpLocks/>
          </p:cNvGrpSpPr>
          <p:nvPr/>
        </p:nvGrpSpPr>
        <p:grpSpPr bwMode="auto">
          <a:xfrm>
            <a:off x="809625" y="2081213"/>
            <a:ext cx="3602038" cy="1009650"/>
            <a:chOff x="1655" y="1797"/>
            <a:chExt cx="2269" cy="636"/>
          </a:xfrm>
        </p:grpSpPr>
        <p:sp>
          <p:nvSpPr>
            <p:cNvPr id="579" name="AutoShape 55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0" name="AutoShape 55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1" name="AutoShape 55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2" name="AutoShape 55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3" name="AutoShape 56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4" name="AutoShape 56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5" name="AutoShape 56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6" name="AutoShape 56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7" name="AutoShape 56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8" name="AutoShape 56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89" name="Group 56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678" name="AutoShape 56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9" name="AutoShape 56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0" name="AutoShape 56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1" name="AutoShape 57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2" name="AutoShape 57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3" name="AutoShape 57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4" name="AutoShape 57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5" name="AutoShape 57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" name="AutoShape 57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7" name="AutoShape 57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0" name="Group 57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668" name="AutoShape 57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9" name="AutoShape 57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0" name="AutoShape 58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1" name="AutoShape 58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2" name="AutoShape 58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3" name="AutoShape 58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4" name="AutoShape 58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5" name="AutoShape 58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" name="AutoShape 58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7" name="AutoShape 58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1" name="Group 58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658" name="AutoShape 58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9" name="AutoShape 59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0" name="AutoShape 59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1" name="AutoShape 59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2" name="AutoShape 59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3" name="AutoShape 59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4" name="AutoShape 59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" name="AutoShape 59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" name="AutoShape 59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7" name="AutoShape 59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2" name="Group 59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648" name="AutoShape 60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9" name="AutoShape 60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0" name="AutoShape 60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1" name="AutoShape 60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2" name="AutoShape 60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" name="AutoShape 60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4" name="AutoShape 60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" name="AutoShape 60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" name="AutoShape 60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7" name="AutoShape 60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3" name="Group 61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638" name="AutoShape 61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9" name="AutoShape 61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0" name="AutoShape 61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1" name="AutoShape 61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2" name="AutoShape 61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3" name="AutoShape 61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4" name="AutoShape 61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" name="AutoShape 61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" name="AutoShape 61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" name="AutoShape 62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4" name="Group 62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628" name="AutoShape 62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9" name="AutoShape 62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" name="AutoShape 62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1" name="AutoShape 62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" name="AutoShape 62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3" name="AutoShape 62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" name="AutoShape 62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" name="AutoShape 62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" name="AutoShape 63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" name="AutoShape 63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5" name="Group 63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618" name="AutoShape 63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" name="AutoShape 63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0" name="AutoShape 63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1" name="AutoShape 63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2" name="AutoShape 63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" name="AutoShape 63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" name="AutoShape 63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" name="AutoShape 64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" name="AutoShape 64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7" name="AutoShape 64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6" name="Group 64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608" name="AutoShape 64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9" name="AutoShape 64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0" name="AutoShape 64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1" name="AutoShape 64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2" name="AutoShape 64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AutoShape 64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AutoShape 65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" name="AutoShape 65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" name="AutoShape 65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" name="AutoShape 65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7" name="Group 65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598" name="AutoShape 65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9" name="AutoShape 65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0" name="AutoShape 65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1" name="AutoShape 65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2" name="AutoShape 65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3" name="AutoShape 66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" name="AutoShape 66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5" name="AutoShape 66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6" name="AutoShape 66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7" name="AutoShape 66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8" name="Group 665"/>
          <p:cNvGrpSpPr>
            <a:grpSpLocks/>
          </p:cNvGrpSpPr>
          <p:nvPr/>
        </p:nvGrpSpPr>
        <p:grpSpPr bwMode="auto">
          <a:xfrm>
            <a:off x="809625" y="1792288"/>
            <a:ext cx="3602038" cy="1009650"/>
            <a:chOff x="1655" y="1797"/>
            <a:chExt cx="2269" cy="636"/>
          </a:xfrm>
        </p:grpSpPr>
        <p:sp>
          <p:nvSpPr>
            <p:cNvPr id="689" name="AutoShape 66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0" name="AutoShape 66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1" name="AutoShape 66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2" name="AutoShape 66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3" name="AutoShape 67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4" name="AutoShape 67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5" name="AutoShape 67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6" name="AutoShape 67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7" name="AutoShape 67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8" name="AutoShape 67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699" name="Group 67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788" name="AutoShape 67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" name="AutoShape 67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0" name="AutoShape 67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1" name="AutoShape 68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2" name="AutoShape 68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3" name="AutoShape 68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4" name="AutoShape 68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5" name="AutoShape 68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6" name="AutoShape 68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7" name="AutoShape 68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0" name="Group 68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778" name="AutoShape 68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" name="AutoShape 68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" name="AutoShape 69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1" name="AutoShape 69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2" name="AutoShape 69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3" name="AutoShape 69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4" name="AutoShape 69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5" name="AutoShape 69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6" name="AutoShape 69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7" name="AutoShape 69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1" name="Group 69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768" name="AutoShape 69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" name="AutoShape 70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0" name="AutoShape 70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1" name="AutoShape 70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2" name="AutoShape 70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3" name="AutoShape 70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4" name="AutoShape 70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5" name="AutoShape 70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6" name="AutoShape 70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7" name="AutoShape 70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2" name="Group 70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758" name="AutoShape 71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" name="AutoShape 71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" name="AutoShape 71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" name="AutoShape 71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" name="AutoShape 71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" name="AutoShape 71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" name="AutoShape 71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" name="AutoShape 71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" name="AutoShape 71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7" name="AutoShape 71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3" name="Group 72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748" name="AutoShape 72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9" name="AutoShape 72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0" name="AutoShape 72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1" name="AutoShape 72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2" name="AutoShape 72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3" name="AutoShape 72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4" name="AutoShape 72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5" name="AutoShape 72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6" name="AutoShape 72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" name="AutoShape 73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4" name="Group 73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738" name="AutoShape 73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9" name="AutoShape 73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0" name="AutoShape 73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1" name="AutoShape 73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2" name="AutoShape 73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3" name="AutoShape 73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4" name="AutoShape 73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5" name="AutoShape 73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6" name="AutoShape 74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7" name="AutoShape 74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5" name="Group 74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728" name="AutoShape 74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9" name="AutoShape 74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0" name="AutoShape 74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1" name="AutoShape 74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" name="AutoShape 74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" name="AutoShape 74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" name="AutoShape 74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5" name="AutoShape 75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6" name="AutoShape 75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7" name="AutoShape 75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6" name="Group 75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718" name="AutoShape 75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" name="AutoShape 75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" name="AutoShape 75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" name="AutoShape 75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2" name="AutoShape 75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3" name="AutoShape 75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4" name="AutoShape 76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5" name="AutoShape 76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6" name="AutoShape 76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" name="AutoShape 76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7" name="Group 76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708" name="AutoShape 76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9" name="AutoShape 76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0" name="AutoShape 76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1" name="AutoShape 76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2" name="AutoShape 76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3" name="AutoShape 77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4" name="AutoShape 77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5" name="AutoShape 77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" name="AutoShape 77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" name="AutoShape 77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8" name="Group 775"/>
          <p:cNvGrpSpPr>
            <a:grpSpLocks/>
          </p:cNvGrpSpPr>
          <p:nvPr/>
        </p:nvGrpSpPr>
        <p:grpSpPr bwMode="auto">
          <a:xfrm>
            <a:off x="809625" y="1504950"/>
            <a:ext cx="3602038" cy="1009650"/>
            <a:chOff x="1655" y="1797"/>
            <a:chExt cx="2269" cy="636"/>
          </a:xfrm>
        </p:grpSpPr>
        <p:sp>
          <p:nvSpPr>
            <p:cNvPr id="799" name="AutoShape 77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0" name="AutoShape 77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1" name="AutoShape 77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2" name="AutoShape 77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3" name="AutoShape 78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4" name="AutoShape 78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5" name="AutoShape 78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6" name="AutoShape 78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7" name="AutoShape 78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8" name="AutoShape 78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809" name="Group 78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898" name="AutoShape 78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9" name="AutoShape 78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0" name="AutoShape 78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1" name="AutoShape 79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2" name="AutoShape 79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3" name="AutoShape 79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4" name="AutoShape 79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5" name="AutoShape 79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6" name="AutoShape 79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7" name="AutoShape 79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0" name="Group 79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888" name="AutoShape 79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9" name="AutoShape 79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0" name="AutoShape 80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" name="AutoShape 80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2" name="AutoShape 80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3" name="AutoShape 80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4" name="AutoShape 80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5" name="AutoShape 80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6" name="AutoShape 80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7" name="AutoShape 80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1" name="Group 80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878" name="AutoShape 80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9" name="AutoShape 81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" name="AutoShape 81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1" name="AutoShape 81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2" name="AutoShape 81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3" name="AutoShape 81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4" name="AutoShape 81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5" name="AutoShape 81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6" name="AutoShape 81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7" name="AutoShape 81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2" name="Group 81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868" name="AutoShape 82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9" name="AutoShape 82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" name="AutoShape 82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" name="AutoShape 82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2" name="AutoShape 82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3" name="AutoShape 82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4" name="AutoShape 82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3" name="Group 83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858" name="AutoShape 83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9" name="AutoShape 83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" name="AutoShape 83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" name="AutoShape 83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2" name="AutoShape 83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3" name="AutoShape 83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4" name="AutoShape 83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5" name="AutoShape 83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6" name="AutoShape 83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7" name="AutoShape 84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4" name="Group 84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848" name="AutoShape 84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9" name="AutoShape 84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" name="AutoShape 84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1" name="AutoShape 84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2" name="AutoShape 84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3" name="AutoShape 84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4" name="AutoShape 84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5" name="AutoShape 84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6" name="AutoShape 85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7" name="AutoShape 85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5" name="Group 85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838" name="AutoShape 85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" name="AutoShape 85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" name="AutoShape 85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1" name="AutoShape 85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2" name="AutoShape 85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3" name="AutoShape 85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4" name="AutoShape 85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5" name="AutoShape 86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6" name="AutoShape 86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7" name="AutoShape 86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6" name="Group 86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828" name="AutoShape 86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" name="AutoShape 86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" name="AutoShape 86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1" name="AutoShape 86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2" name="AutoShape 86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3" name="AutoShape 86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4" name="AutoShape 87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5" name="AutoShape 87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6" name="AutoShape 87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7" name="AutoShape 87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7" name="Group 87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818" name="AutoShape 87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" name="AutoShape 87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" name="AutoShape 87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" name="AutoShape 87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" name="AutoShape 87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" name="AutoShape 88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" name="AutoShape 88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" name="AutoShape 88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" name="AutoShape 88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7" name="AutoShape 88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8" name="Group 885"/>
          <p:cNvGrpSpPr>
            <a:grpSpLocks/>
          </p:cNvGrpSpPr>
          <p:nvPr/>
        </p:nvGrpSpPr>
        <p:grpSpPr bwMode="auto">
          <a:xfrm>
            <a:off x="809625" y="1216025"/>
            <a:ext cx="3602038" cy="1009650"/>
            <a:chOff x="1655" y="1797"/>
            <a:chExt cx="2269" cy="636"/>
          </a:xfrm>
        </p:grpSpPr>
        <p:sp>
          <p:nvSpPr>
            <p:cNvPr id="909" name="AutoShape 88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0" name="AutoShape 88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1" name="AutoShape 88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2" name="AutoShape 88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3" name="AutoShape 89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4" name="AutoShape 89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5" name="AutoShape 89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6" name="AutoShape 89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7" name="AutoShape 89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8" name="AutoShape 89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19" name="Group 89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1008" name="AutoShape 89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9" name="AutoShape 89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0" name="AutoShape 89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1" name="AutoShape 90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2" name="AutoShape 90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" name="AutoShape 90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4" name="AutoShape 90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5" name="AutoShape 90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6" name="AutoShape 90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7" name="AutoShape 90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0" name="Group 90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998" name="AutoShape 90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9" name="AutoShape 90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0" name="AutoShape 91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1" name="AutoShape 91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2" name="AutoShape 91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3" name="AutoShape 91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" name="AutoShape 91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" name="AutoShape 91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" name="AutoShape 91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7" name="AutoShape 91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1" name="Group 91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988" name="AutoShape 91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9" name="AutoShape 92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0" name="AutoShape 92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1" name="AutoShape 92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2" name="AutoShape 92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3" name="AutoShape 92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4" name="AutoShape 92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5" name="AutoShape 92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6" name="AutoShape 92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7" name="AutoShape 92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2" name="Group 92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978" name="AutoShape 93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9" name="AutoShape 93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0" name="AutoShape 93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1" name="AutoShape 93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2" name="AutoShape 93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" name="AutoShape 93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" name="AutoShape 93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" name="AutoShape 93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6" name="AutoShape 93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7" name="AutoShape 93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3" name="Group 94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968" name="AutoShape 94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9" name="AutoShape 94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0" name="AutoShape 94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1" name="AutoShape 94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2" name="AutoShape 94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" name="AutoShape 94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" name="AutoShape 94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5" name="AutoShape 94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6" name="AutoShape 94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7" name="AutoShape 95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4" name="Group 95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958" name="AutoShape 95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9" name="AutoShape 95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0" name="AutoShape 95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1" name="AutoShape 95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2" name="AutoShape 95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" name="AutoShape 95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" name="AutoShape 95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" name="AutoShape 95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6" name="AutoShape 96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7" name="AutoShape 96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5" name="Group 96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948" name="AutoShape 96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9" name="AutoShape 96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0" name="AutoShape 96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1" name="AutoShape 96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" name="AutoShape 96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3" name="AutoShape 96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4" name="AutoShape 96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5" name="AutoShape 97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6" name="AutoShape 97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7" name="AutoShape 97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6" name="Group 97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938" name="AutoShape 97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" name="AutoShape 97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0" name="AutoShape 97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1" name="AutoShape 97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" name="AutoShape 97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" name="AutoShape 97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" name="AutoShape 98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5" name="AutoShape 98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6" name="AutoShape 98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7" name="AutoShape 98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7" name="Group 98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928" name="AutoShape 98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9" name="AutoShape 98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0" name="AutoShape 98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" name="AutoShape 98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" name="AutoShape 98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" name="AutoShape 99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4" name="AutoShape 99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5" name="AutoShape 99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6" name="AutoShape 99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" name="AutoShape 99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8" name="Group 995"/>
          <p:cNvGrpSpPr>
            <a:grpSpLocks/>
          </p:cNvGrpSpPr>
          <p:nvPr/>
        </p:nvGrpSpPr>
        <p:grpSpPr bwMode="auto">
          <a:xfrm>
            <a:off x="809625" y="928688"/>
            <a:ext cx="3602038" cy="1009650"/>
            <a:chOff x="1655" y="1797"/>
            <a:chExt cx="2269" cy="636"/>
          </a:xfrm>
        </p:grpSpPr>
        <p:sp>
          <p:nvSpPr>
            <p:cNvPr id="1019" name="AutoShape 99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0" name="AutoShape 99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1" name="AutoShape 99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2" name="AutoShape 99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3" name="AutoShape 100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4" name="AutoShape 100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5" name="AutoShape 100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6" name="AutoShape 100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7" name="AutoShape 100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AutoShape 100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29" name="Group 100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1118" name="AutoShape 100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9" name="AutoShape 100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0" name="AutoShape 100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1" name="AutoShape 101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2" name="AutoShape 101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3" name="AutoShape 101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4" name="AutoShape 101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5" name="AutoShape 101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6" name="AutoShape 101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" name="AutoShape 101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0" name="Group 101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1108" name="AutoShape 101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9" name="AutoShape 101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0" name="AutoShape 102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1" name="AutoShape 102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2" name="AutoShape 102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3" name="AutoShape 102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4" name="AutoShape 102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5" name="AutoShape 102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" name="AutoShape 102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" name="AutoShape 102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1" name="Group 102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1098" name="AutoShape 102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9" name="AutoShape 103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0" name="AutoShape 103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1" name="AutoShape 103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2" name="AutoShape 103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3" name="AutoShape 103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4" name="AutoShape 103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5" name="AutoShape 103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6" name="AutoShape 103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7" name="AutoShape 103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2" name="Group 103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1088" name="AutoShape 104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9" name="AutoShape 104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0" name="AutoShape 104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1" name="AutoShape 104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2" name="AutoShape 104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3" name="AutoShape 104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4" name="AutoShape 104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5" name="AutoShape 104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6" name="AutoShape 104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7" name="AutoShape 104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3" name="Group 105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1078" name="AutoShape 105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9" name="AutoShape 105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0" name="AutoShape 105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1" name="AutoShape 105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2" name="AutoShape 105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3" name="AutoShape 105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4" name="AutoShape 105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" name="AutoShape 105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" name="AutoShape 105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7" name="AutoShape 106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4" name="Group 106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1068" name="AutoShape 106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9" name="AutoShape 106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0" name="AutoShape 106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1" name="AutoShape 106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AutoShape 106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3" name="AutoShape 106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4" name="AutoShape 106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5" name="AutoShape 106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6" name="AutoShape 107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7" name="AutoShape 107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5" name="Group 107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1058" name="AutoShape 107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9" name="AutoShape 107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AutoShape 107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AutoShape 107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2" name="AutoShape 107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AutoShape 107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AutoShape 107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AutoShape 108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AutoShape 108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7" name="AutoShape 108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6" name="Group 108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1048" name="AutoShape 108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" name="AutoShape 108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0" name="AutoShape 108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1" name="AutoShape 108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2" name="AutoShape 108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3" name="AutoShape 108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AutoShape 109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AutoShape 109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6" name="AutoShape 109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AutoShape 109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7" name="Group 109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1038" name="AutoShape 109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AutoShape 109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0" name="AutoShape 109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AutoShape 109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AutoShape 109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3" name="AutoShape 110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" name="AutoShape 110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" name="AutoShape 110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" name="AutoShape 110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" name="AutoShape 110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28" name="Text Box 1105"/>
          <p:cNvSpPr txBox="1">
            <a:spLocks noChangeArrowheads="1"/>
          </p:cNvSpPr>
          <p:nvPr/>
        </p:nvSpPr>
        <p:spPr bwMode="auto">
          <a:xfrm>
            <a:off x="1570039" y="320788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1129" name="Text Box 1106"/>
          <p:cNvSpPr txBox="1">
            <a:spLocks noChangeArrowheads="1"/>
          </p:cNvSpPr>
          <p:nvPr/>
        </p:nvSpPr>
        <p:spPr bwMode="auto">
          <a:xfrm>
            <a:off x="5330825" y="1731058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sp>
        <p:nvSpPr>
          <p:cNvPr id="1137" name="Text Box 1114"/>
          <p:cNvSpPr txBox="1">
            <a:spLocks noChangeArrowheads="1"/>
          </p:cNvSpPr>
          <p:nvPr/>
        </p:nvSpPr>
        <p:spPr bwMode="auto">
          <a:xfrm>
            <a:off x="5330825" y="1114566"/>
            <a:ext cx="237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sp>
        <p:nvSpPr>
          <p:cNvPr id="1138" name="Text Box 1115"/>
          <p:cNvSpPr txBox="1">
            <a:spLocks noChangeArrowheads="1"/>
          </p:cNvSpPr>
          <p:nvPr/>
        </p:nvSpPr>
        <p:spPr bwMode="auto">
          <a:xfrm>
            <a:off x="5330825" y="2347550"/>
            <a:ext cx="388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你能得到什么？</a:t>
            </a:r>
          </a:p>
        </p:txBody>
      </p:sp>
      <p:sp>
        <p:nvSpPr>
          <p:cNvPr id="1139" name="Text Box 1116"/>
          <p:cNvSpPr txBox="1">
            <a:spLocks noChangeArrowheads="1"/>
          </p:cNvSpPr>
          <p:nvPr/>
        </p:nvSpPr>
        <p:spPr bwMode="auto">
          <a:xfrm>
            <a:off x="5203825" y="3187700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kumimoji="1"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  <a:r>
              <a:rPr kumimoji="1"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＝</a:t>
            </a:r>
            <a:r>
              <a:rPr kumimoji="1"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立方厘米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8687" y="926876"/>
            <a:ext cx="4023653" cy="3968598"/>
            <a:chOff x="8155781" y="-212836"/>
            <a:chExt cx="4023653" cy="3968598"/>
          </a:xfrm>
        </p:grpSpPr>
        <p:sp>
          <p:nvSpPr>
            <p:cNvPr id="1141" name="AutoShape 1108"/>
            <p:cNvSpPr>
              <a:spLocks noChangeArrowheads="1"/>
            </p:cNvSpPr>
            <p:nvPr/>
          </p:nvSpPr>
          <p:spPr bwMode="auto">
            <a:xfrm>
              <a:off x="8155781" y="-212836"/>
              <a:ext cx="3598863" cy="3600450"/>
            </a:xfrm>
            <a:prstGeom prst="cube">
              <a:avLst>
                <a:gd name="adj" fmla="val 2067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738288" y="1186242"/>
              <a:ext cx="441146" cy="70788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</a:t>
              </a:r>
              <a:endParaRPr lang="en-US" altLang="zh-CN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1792706" y="89132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16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47" name="文本框 1146"/>
            <p:cNvSpPr txBox="1"/>
            <p:nvPr/>
          </p:nvSpPr>
          <p:spPr>
            <a:xfrm rot="18809269">
              <a:off x="11099713" y="2905486"/>
              <a:ext cx="825867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分米</a:t>
              </a:r>
            </a:p>
          </p:txBody>
        </p:sp>
        <p:sp>
          <p:nvSpPr>
            <p:cNvPr id="1148" name="文本框 1147"/>
            <p:cNvSpPr txBox="1"/>
            <p:nvPr/>
          </p:nvSpPr>
          <p:spPr>
            <a:xfrm>
              <a:off x="9292014" y="3355652"/>
              <a:ext cx="825867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5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128" grpId="0"/>
      <p:bldP spid="1129" grpId="0"/>
      <p:bldP spid="1137" grpId="0"/>
      <p:bldP spid="1138" grpId="0"/>
      <p:bldP spid="1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3"/>
          <p:cNvSpPr>
            <a:spLocks noChangeArrowheads="1"/>
          </p:cNvSpPr>
          <p:nvPr/>
        </p:nvSpPr>
        <p:spPr bwMode="auto">
          <a:xfrm>
            <a:off x="900113" y="6729413"/>
            <a:ext cx="6508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" b="1">
                <a:solidFill>
                  <a:schemeClr val="bg1"/>
                </a:solidFill>
              </a:rPr>
              <a:t>绿色圃中小学教育网 </a:t>
            </a:r>
            <a:r>
              <a:rPr lang="en-US" altLang="zh-CN" sz="200" b="1">
                <a:hlinkClick r:id="rId6"/>
              </a:rPr>
              <a:t>http://www.Lspjy.com</a:t>
            </a:r>
            <a:r>
              <a:rPr lang="en-US" altLang="zh-CN" sz="200" b="1">
                <a:solidFill>
                  <a:schemeClr val="bg1"/>
                </a:solidFill>
              </a:rPr>
              <a:t> </a:t>
            </a:r>
            <a:endParaRPr lang="en-US" altLang="zh-CN" b="1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4557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1743075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032000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23193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2608263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2895600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318293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471863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3760788" y="3519488"/>
            <a:ext cx="360362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4048125" y="3519488"/>
            <a:ext cx="360363" cy="360362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8" name="Group 15"/>
          <p:cNvGrpSpPr>
            <a:grpSpLocks/>
          </p:cNvGrpSpPr>
          <p:nvPr/>
        </p:nvGrpSpPr>
        <p:grpSpPr bwMode="auto">
          <a:xfrm>
            <a:off x="1382713" y="3592513"/>
            <a:ext cx="2952750" cy="360362"/>
            <a:chOff x="1701" y="2296"/>
            <a:chExt cx="1860" cy="227"/>
          </a:xfrm>
        </p:grpSpPr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20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22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" name="Group 26"/>
          <p:cNvGrpSpPr>
            <a:grpSpLocks/>
          </p:cNvGrpSpPr>
          <p:nvPr/>
        </p:nvGrpSpPr>
        <p:grpSpPr bwMode="auto">
          <a:xfrm>
            <a:off x="1311275" y="3663950"/>
            <a:ext cx="2952750" cy="360363"/>
            <a:chOff x="1701" y="2296"/>
            <a:chExt cx="1860" cy="227"/>
          </a:xfrm>
        </p:grpSpPr>
        <p:sp>
          <p:nvSpPr>
            <p:cNvPr id="50" name="AutoShape 27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28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29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30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31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32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33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34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35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36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1025525" y="425450"/>
            <a:ext cx="360363" cy="360363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61" name="Group 38"/>
          <p:cNvGrpSpPr>
            <a:grpSpLocks/>
          </p:cNvGrpSpPr>
          <p:nvPr/>
        </p:nvGrpSpPr>
        <p:grpSpPr bwMode="auto">
          <a:xfrm>
            <a:off x="1239838" y="3735388"/>
            <a:ext cx="2952750" cy="360362"/>
            <a:chOff x="1701" y="2296"/>
            <a:chExt cx="1860" cy="227"/>
          </a:xfrm>
        </p:grpSpPr>
        <p:sp>
          <p:nvSpPr>
            <p:cNvPr id="62" name="AutoShape 39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3" name="AutoShape 40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41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5" name="AutoShape 42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44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8" name="AutoShape 45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" name="AutoShape 46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0" name="AutoShape 47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1" name="AutoShape 48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" name="Group 49"/>
          <p:cNvGrpSpPr>
            <a:grpSpLocks/>
          </p:cNvGrpSpPr>
          <p:nvPr/>
        </p:nvGrpSpPr>
        <p:grpSpPr bwMode="auto">
          <a:xfrm>
            <a:off x="1166813" y="3808413"/>
            <a:ext cx="2952750" cy="360362"/>
            <a:chOff x="1701" y="2296"/>
            <a:chExt cx="1860" cy="227"/>
          </a:xfrm>
        </p:grpSpPr>
        <p:sp>
          <p:nvSpPr>
            <p:cNvPr id="73" name="AutoShape 50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51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5" name="AutoShape 52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6" name="AutoShape 53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54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8" name="AutoShape 55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" name="AutoShape 56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" name="AutoShape 57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1" name="AutoShape 58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2" name="AutoShape 59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3" name="Group 60"/>
          <p:cNvGrpSpPr>
            <a:grpSpLocks/>
          </p:cNvGrpSpPr>
          <p:nvPr/>
        </p:nvGrpSpPr>
        <p:grpSpPr bwMode="auto">
          <a:xfrm>
            <a:off x="1095375" y="3879850"/>
            <a:ext cx="2952750" cy="360363"/>
            <a:chOff x="1701" y="2296"/>
            <a:chExt cx="1860" cy="227"/>
          </a:xfrm>
        </p:grpSpPr>
        <p:sp>
          <p:nvSpPr>
            <p:cNvPr id="84" name="AutoShape 61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5" name="AutoShape 62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6" name="AutoShape 63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7" name="AutoShape 64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8" name="AutoShape 65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66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0" name="AutoShape 67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" name="AutoShape 68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2" name="AutoShape 69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3" name="AutoShape 70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4" name="Group 71"/>
          <p:cNvGrpSpPr>
            <a:grpSpLocks/>
          </p:cNvGrpSpPr>
          <p:nvPr/>
        </p:nvGrpSpPr>
        <p:grpSpPr bwMode="auto">
          <a:xfrm>
            <a:off x="1023938" y="3952875"/>
            <a:ext cx="2952750" cy="360363"/>
            <a:chOff x="1701" y="2296"/>
            <a:chExt cx="1860" cy="227"/>
          </a:xfrm>
        </p:grpSpPr>
        <p:sp>
          <p:nvSpPr>
            <p:cNvPr id="95" name="AutoShape 72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6" name="AutoShape 73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74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8" name="AutoShape 75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9" name="AutoShape 76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77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78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79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80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81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5" name="Group 82"/>
          <p:cNvGrpSpPr>
            <a:grpSpLocks/>
          </p:cNvGrpSpPr>
          <p:nvPr/>
        </p:nvGrpSpPr>
        <p:grpSpPr bwMode="auto">
          <a:xfrm>
            <a:off x="950913" y="4024313"/>
            <a:ext cx="2952750" cy="360362"/>
            <a:chOff x="1701" y="2296"/>
            <a:chExt cx="1860" cy="227"/>
          </a:xfrm>
        </p:grpSpPr>
        <p:sp>
          <p:nvSpPr>
            <p:cNvPr id="106" name="AutoShape 83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84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85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86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87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88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2" name="AutoShape 89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3" name="AutoShape 90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4" name="AutoShape 91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5" name="AutoShape 92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6" name="Group 93"/>
          <p:cNvGrpSpPr>
            <a:grpSpLocks/>
          </p:cNvGrpSpPr>
          <p:nvPr/>
        </p:nvGrpSpPr>
        <p:grpSpPr bwMode="auto">
          <a:xfrm>
            <a:off x="879475" y="4095750"/>
            <a:ext cx="2952750" cy="360363"/>
            <a:chOff x="1701" y="2296"/>
            <a:chExt cx="1860" cy="227"/>
          </a:xfrm>
        </p:grpSpPr>
        <p:sp>
          <p:nvSpPr>
            <p:cNvPr id="117" name="AutoShape 94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8" name="AutoShape 95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19" name="AutoShape 96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97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98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99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100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101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102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103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04"/>
          <p:cNvGrpSpPr>
            <a:grpSpLocks/>
          </p:cNvGrpSpPr>
          <p:nvPr/>
        </p:nvGrpSpPr>
        <p:grpSpPr bwMode="auto">
          <a:xfrm>
            <a:off x="806450" y="4168775"/>
            <a:ext cx="2952750" cy="360363"/>
            <a:chOff x="1701" y="2296"/>
            <a:chExt cx="1860" cy="227"/>
          </a:xfrm>
        </p:grpSpPr>
        <p:sp>
          <p:nvSpPr>
            <p:cNvPr id="128" name="AutoShape 105"/>
            <p:cNvSpPr>
              <a:spLocks noChangeArrowheads="1"/>
            </p:cNvSpPr>
            <p:nvPr/>
          </p:nvSpPr>
          <p:spPr bwMode="auto">
            <a:xfrm>
              <a:off x="170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106"/>
            <p:cNvSpPr>
              <a:spLocks noChangeArrowheads="1"/>
            </p:cNvSpPr>
            <p:nvPr/>
          </p:nvSpPr>
          <p:spPr bwMode="auto">
            <a:xfrm>
              <a:off x="1882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107"/>
            <p:cNvSpPr>
              <a:spLocks noChangeArrowheads="1"/>
            </p:cNvSpPr>
            <p:nvPr/>
          </p:nvSpPr>
          <p:spPr bwMode="auto">
            <a:xfrm>
              <a:off x="206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108"/>
            <p:cNvSpPr>
              <a:spLocks noChangeArrowheads="1"/>
            </p:cNvSpPr>
            <p:nvPr/>
          </p:nvSpPr>
          <p:spPr bwMode="auto">
            <a:xfrm>
              <a:off x="2245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109"/>
            <p:cNvSpPr>
              <a:spLocks noChangeArrowheads="1"/>
            </p:cNvSpPr>
            <p:nvPr/>
          </p:nvSpPr>
          <p:spPr bwMode="auto">
            <a:xfrm>
              <a:off x="2427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" name="AutoShape 110"/>
            <p:cNvSpPr>
              <a:spLocks noChangeArrowheads="1"/>
            </p:cNvSpPr>
            <p:nvPr/>
          </p:nvSpPr>
          <p:spPr bwMode="auto">
            <a:xfrm>
              <a:off x="2608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4" name="AutoShape 111"/>
            <p:cNvSpPr>
              <a:spLocks noChangeArrowheads="1"/>
            </p:cNvSpPr>
            <p:nvPr/>
          </p:nvSpPr>
          <p:spPr bwMode="auto">
            <a:xfrm>
              <a:off x="2789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112"/>
            <p:cNvSpPr>
              <a:spLocks noChangeArrowheads="1"/>
            </p:cNvSpPr>
            <p:nvPr/>
          </p:nvSpPr>
          <p:spPr bwMode="auto">
            <a:xfrm>
              <a:off x="2971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113"/>
            <p:cNvSpPr>
              <a:spLocks noChangeArrowheads="1"/>
            </p:cNvSpPr>
            <p:nvPr/>
          </p:nvSpPr>
          <p:spPr bwMode="auto">
            <a:xfrm>
              <a:off x="3153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114"/>
            <p:cNvSpPr>
              <a:spLocks noChangeArrowheads="1"/>
            </p:cNvSpPr>
            <p:nvPr/>
          </p:nvSpPr>
          <p:spPr bwMode="auto">
            <a:xfrm>
              <a:off x="3334" y="2296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8" name="Group 115"/>
          <p:cNvGrpSpPr>
            <a:grpSpLocks/>
          </p:cNvGrpSpPr>
          <p:nvPr/>
        </p:nvGrpSpPr>
        <p:grpSpPr bwMode="auto">
          <a:xfrm>
            <a:off x="809625" y="3232150"/>
            <a:ext cx="3602038" cy="1009650"/>
            <a:chOff x="1655" y="1797"/>
            <a:chExt cx="2269" cy="636"/>
          </a:xfrm>
        </p:grpSpPr>
        <p:sp>
          <p:nvSpPr>
            <p:cNvPr id="139" name="AutoShape 11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0" name="AutoShape 11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1" name="AutoShape 11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2" name="AutoShape 11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3" name="AutoShape 12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4" name="AutoShape 12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5" name="AutoShape 12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6" name="AutoShape 12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7" name="AutoShape 12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8" name="AutoShape 12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49" name="Group 12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238" name="AutoShape 12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" name="AutoShape 12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" name="AutoShape 12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" name="AutoShape 13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" name="AutoShape 13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" name="AutoShape 13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" name="AutoShape 13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" name="AutoShape 13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" name="AutoShape 13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" name="AutoShape 13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0" name="Group 13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228" name="AutoShape 13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" name="AutoShape 13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" name="AutoShape 14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" name="AutoShape 14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" name="AutoShape 14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" name="AutoShape 14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" name="AutoShape 14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" name="AutoShape 14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" name="AutoShape 14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7" name="AutoShape 14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1" name="Group 14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218" name="AutoShape 14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" name="AutoShape 15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" name="AutoShape 15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" name="AutoShape 15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" name="AutoShape 15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" name="AutoShape 15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" name="AutoShape 15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" name="AutoShape 15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" name="AutoShape 15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" name="AutoShape 15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5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208" name="AutoShape 16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" name="AutoShape 16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" name="AutoShape 16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" name="AutoShape 16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" name="AutoShape 16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" name="AutoShape 16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" name="AutoShape 16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" name="AutoShape 16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" name="AutoShape 16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" name="AutoShape 16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Group 17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198" name="AutoShape 17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" name="AutoShape 17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" name="AutoShape 17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" name="AutoShape 17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" name="AutoShape 17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3" name="AutoShape 17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" name="AutoShape 17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5" name="AutoShape 17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" name="AutoShape 17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" name="AutoShape 18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" name="Group 18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188" name="AutoShape 18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" name="AutoShape 18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" name="AutoShape 18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" name="AutoShape 18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AutoShape 18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" name="AutoShape 18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" name="AutoShape 18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AutoShape 18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" name="AutoShape 19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AutoShape 19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5" name="Group 19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178" name="AutoShape 19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" name="AutoShape 19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" name="AutoShape 19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" name="AutoShape 19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" name="AutoShape 19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" name="AutoShape 19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" name="AutoShape 19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" name="AutoShape 20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" name="AutoShape 20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" name="AutoShape 20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6" name="Group 20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168" name="AutoShape 20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AutoShape 20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AutoShape 20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AutoShape 20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AutoShape 20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" name="AutoShape 20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" name="AutoShape 21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" name="AutoShape 21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AutoShape 21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" name="AutoShape 21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Group 21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158" name="AutoShape 21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" name="AutoShape 21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" name="AutoShape 21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" name="AutoShape 21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AutoShape 21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AutoShape 22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AutoShape 22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AutoShape 22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AutoShape 22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AutoShape 22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8" name="Group 225"/>
          <p:cNvGrpSpPr>
            <a:grpSpLocks/>
          </p:cNvGrpSpPr>
          <p:nvPr/>
        </p:nvGrpSpPr>
        <p:grpSpPr bwMode="auto">
          <a:xfrm>
            <a:off x="809625" y="2943225"/>
            <a:ext cx="3602038" cy="1009650"/>
            <a:chOff x="1655" y="1797"/>
            <a:chExt cx="2269" cy="636"/>
          </a:xfrm>
        </p:grpSpPr>
        <p:sp>
          <p:nvSpPr>
            <p:cNvPr id="249" name="AutoShape 22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0" name="AutoShape 22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1" name="AutoShape 22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2" name="AutoShape 22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3" name="AutoShape 23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4" name="AutoShape 23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23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23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7" name="AutoShape 23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8" name="AutoShape 23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259" name="Group 23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348" name="AutoShape 23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9" name="AutoShape 23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0" name="AutoShape 23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1" name="AutoShape 24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2" name="AutoShape 24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3" name="AutoShape 24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4" name="AutoShape 24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5" name="AutoShape 24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6" name="AutoShape 24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7" name="AutoShape 24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Group 24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338" name="AutoShape 24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9" name="AutoShape 24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0" name="AutoShape 25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1" name="AutoShape 25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2" name="AutoShape 25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3" name="AutoShape 25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4" name="AutoShape 25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5" name="AutoShape 25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6" name="AutoShape 25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7" name="AutoShape 25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1" name="Group 25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328" name="AutoShape 25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" name="AutoShape 26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" name="AutoShape 26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" name="AutoShape 26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" name="AutoShape 26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" name="AutoShape 26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" name="AutoShape 26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" name="AutoShape 26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" name="AutoShape 26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7" name="AutoShape 26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2" name="Group 26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318" name="AutoShape 27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" name="AutoShape 27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" name="AutoShape 27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" name="AutoShape 27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" name="AutoShape 27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" name="AutoShape 27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" name="AutoShape 27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" name="AutoShape 27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" name="AutoShape 27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" name="AutoShape 27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3" name="Group 28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308" name="AutoShape 28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" name="AutoShape 28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" name="AutoShape 28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" name="AutoShape 28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" name="AutoShape 28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" name="AutoShape 28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" name="AutoShape 28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" name="AutoShape 28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" name="AutoShape 28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" name="AutoShape 29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4" name="Group 29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298" name="AutoShape 29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" name="AutoShape 29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" name="AutoShape 29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" name="AutoShape 29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" name="AutoShape 29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3" name="AutoShape 29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4" name="AutoShape 29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5" name="AutoShape 29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" name="AutoShape 30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" name="AutoShape 30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5" name="Group 30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288" name="AutoShape 30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" name="AutoShape 30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" name="AutoShape 30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" name="AutoShape 30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" name="AutoShape 30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" name="AutoShape 30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" name="AutoShape 30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" name="AutoShape 31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" name="AutoShape 31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" name="AutoShape 31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6" name="Group 31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278" name="AutoShape 31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" name="AutoShape 31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" name="AutoShape 31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" name="AutoShape 31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" name="AutoShape 31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" name="AutoShape 31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" name="AutoShape 32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" name="AutoShape 32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" name="AutoShape 32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" name="AutoShape 32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7" name="Group 32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268" name="AutoShape 32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" name="AutoShape 32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0" name="AutoShape 32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1" name="AutoShape 32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2" name="AutoShape 32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" name="AutoShape 33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" name="AutoShape 33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" name="AutoShape 33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" name="AutoShape 33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" name="AutoShape 33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8" name="Group 335"/>
          <p:cNvGrpSpPr>
            <a:grpSpLocks/>
          </p:cNvGrpSpPr>
          <p:nvPr/>
        </p:nvGrpSpPr>
        <p:grpSpPr bwMode="auto">
          <a:xfrm>
            <a:off x="809625" y="2657475"/>
            <a:ext cx="3602038" cy="1009650"/>
            <a:chOff x="1655" y="1797"/>
            <a:chExt cx="2269" cy="636"/>
          </a:xfrm>
        </p:grpSpPr>
        <p:sp>
          <p:nvSpPr>
            <p:cNvPr id="359" name="AutoShape 33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0" name="AutoShape 33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1" name="AutoShape 33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2" name="AutoShape 33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3" name="AutoShape 34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4" name="AutoShape 34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5" name="AutoShape 34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6" name="AutoShape 34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7" name="AutoShape 34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68" name="AutoShape 34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369" name="Group 34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458" name="AutoShape 34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9" name="AutoShape 34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0" name="AutoShape 34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" name="AutoShape 35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2" name="AutoShape 35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3" name="AutoShape 35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4" name="AutoShape 35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5" name="AutoShape 35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6" name="AutoShape 35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7" name="AutoShape 35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" name="Group 35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448" name="AutoShape 35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9" name="AutoShape 35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" name="AutoShape 36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" name="AutoShape 36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2" name="AutoShape 36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3" name="AutoShape 36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4" name="AutoShape 36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5" name="AutoShape 36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6" name="AutoShape 36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7" name="AutoShape 36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1" name="Group 36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438" name="AutoShape 36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9" name="AutoShape 37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" name="AutoShape 37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1" name="AutoShape 37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2" name="AutoShape 37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3" name="AutoShape 37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4" name="AutoShape 37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5" name="AutoShape 37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6" name="AutoShape 37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7" name="AutoShape 37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2" name="Group 37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428" name="AutoShape 38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9" name="AutoShape 38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" name="AutoShape 38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" name="AutoShape 38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" name="AutoShape 38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3" name="AutoShape 38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4" name="AutoShape 38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5" name="AutoShape 38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6" name="AutoShape 38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7" name="AutoShape 38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3" name="Group 39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418" name="AutoShape 39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9" name="AutoShape 39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" name="AutoShape 39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AutoShape 39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2" name="AutoShape 39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3" name="AutoShape 39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4" name="AutoShape 39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5" name="AutoShape 39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6" name="AutoShape 39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7" name="AutoShape 40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4" name="Group 40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408" name="AutoShape 40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" name="AutoShape 40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AutoShape 40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" name="AutoShape 40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" name="AutoShape 40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AutoShape 40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AutoShape 40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AutoShape 40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6" name="AutoShape 41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7" name="AutoShape 41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5" name="Group 41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398" name="AutoShape 41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" name="AutoShape 41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" name="AutoShape 41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" name="AutoShape 41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AutoShape 41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3" name="AutoShape 41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4" name="AutoShape 41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AutoShape 42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AutoShape 42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AutoShape 42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42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388" name="AutoShape 42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" name="AutoShape 42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AutoShape 42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AutoShape 42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" name="AutoShape 42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" name="AutoShape 4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" name="AutoShape 43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5" name="AutoShape 43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6" name="AutoShape 43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AutoShape 43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7" name="Group 43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378" name="AutoShape 43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9" name="AutoShape 43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" name="AutoShape 43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1" name="AutoShape 43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AutoShape 43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AutoShape 44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4" name="AutoShape 44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5" name="AutoShape 44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6" name="AutoShape 44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7" name="AutoShape 44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68" name="Group 445"/>
          <p:cNvGrpSpPr>
            <a:grpSpLocks/>
          </p:cNvGrpSpPr>
          <p:nvPr/>
        </p:nvGrpSpPr>
        <p:grpSpPr bwMode="auto">
          <a:xfrm>
            <a:off x="809625" y="2368550"/>
            <a:ext cx="3602038" cy="1009650"/>
            <a:chOff x="1655" y="1797"/>
            <a:chExt cx="2269" cy="636"/>
          </a:xfrm>
        </p:grpSpPr>
        <p:sp>
          <p:nvSpPr>
            <p:cNvPr id="469" name="AutoShape 44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0" name="AutoShape 44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1" name="AutoShape 44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2" name="AutoShape 44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3" name="AutoShape 45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4" name="AutoShape 45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5" name="AutoShape 45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6" name="AutoShape 45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7" name="AutoShape 45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78" name="AutoShape 45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479" name="Group 45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568" name="AutoShape 45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9" name="AutoShape 45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0" name="AutoShape 45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1" name="AutoShape 46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2" name="AutoShape 46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" name="AutoShape 46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4" name="AutoShape 46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" name="AutoShape 46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6" name="AutoShape 46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7" name="AutoShape 46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0" name="Group 46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558" name="AutoShape 46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9" name="AutoShape 46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0" name="AutoShape 47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1" name="AutoShape 47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2" name="AutoShape 47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" name="AutoShape 47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4" name="AutoShape 47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5" name="AutoShape 47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6" name="AutoShape 47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7" name="AutoShape 47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1" name="Group 47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548" name="AutoShape 47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9" name="AutoShape 48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0" name="AutoShape 48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1" name="AutoShape 48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2" name="AutoShape 48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" name="AutoShape 48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4" name="AutoShape 48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5" name="AutoShape 48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6" name="AutoShape 48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7" name="AutoShape 48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2" name="Group 48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538" name="AutoShape 49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3" name="Group 50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528" name="AutoShape 50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" name="AutoShape 50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" name="AutoShape 50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1" name="AutoShape 50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" name="AutoShape 50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" name="AutoShape 50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4" name="AutoShape 50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5" name="AutoShape 50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6" name="AutoShape 50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7" name="AutoShape 51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4" name="Group 51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518" name="AutoShape 51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9" name="AutoShape 51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" name="AutoShape 51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" name="AutoShape 51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" name="AutoShape 51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" name="AutoShape 51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" name="AutoShape 51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" name="AutoShape 51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" name="AutoShape 52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" name="AutoShape 52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5" name="Group 52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508" name="AutoShape 52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9" name="AutoShape 52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0" name="AutoShape 52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1" name="AutoShape 52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" name="AutoShape 52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" name="AutoShape 52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" name="AutoShape 52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" name="AutoShape 53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" name="AutoShape 53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" name="AutoShape 53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6" name="Group 53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498" name="AutoShape 53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9" name="AutoShape 53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0" name="AutoShape 53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" name="AutoShape 53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" name="AutoShape 53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3" name="AutoShape 53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4" name="AutoShape 54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5" name="AutoShape 54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6" name="AutoShape 54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7" name="AutoShape 54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87" name="Group 54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488" name="AutoShape 54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9" name="AutoShape 54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0" name="AutoShape 54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" name="AutoShape 54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" name="AutoShape 54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3" name="AutoShape 55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" name="AutoShape 55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5" name="AutoShape 55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6" name="AutoShape 55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7" name="AutoShape 55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8" name="Group 555"/>
          <p:cNvGrpSpPr>
            <a:grpSpLocks/>
          </p:cNvGrpSpPr>
          <p:nvPr/>
        </p:nvGrpSpPr>
        <p:grpSpPr bwMode="auto">
          <a:xfrm>
            <a:off x="809625" y="2081213"/>
            <a:ext cx="3602038" cy="1009650"/>
            <a:chOff x="1655" y="1797"/>
            <a:chExt cx="2269" cy="636"/>
          </a:xfrm>
        </p:grpSpPr>
        <p:sp>
          <p:nvSpPr>
            <p:cNvPr id="579" name="AutoShape 55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0" name="AutoShape 55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1" name="AutoShape 55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2" name="AutoShape 55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3" name="AutoShape 56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4" name="AutoShape 56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5" name="AutoShape 56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6" name="AutoShape 56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7" name="AutoShape 56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88" name="AutoShape 56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589" name="Group 56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678" name="AutoShape 56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9" name="AutoShape 56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0" name="AutoShape 56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1" name="AutoShape 57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2" name="AutoShape 57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3" name="AutoShape 57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4" name="AutoShape 57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5" name="AutoShape 57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6" name="AutoShape 57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7" name="AutoShape 57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0" name="Group 57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668" name="AutoShape 57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9" name="AutoShape 57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0" name="AutoShape 58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1" name="AutoShape 58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2" name="AutoShape 58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3" name="AutoShape 58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4" name="AutoShape 58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5" name="AutoShape 58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" name="AutoShape 58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7" name="AutoShape 58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1" name="Group 58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658" name="AutoShape 58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9" name="AutoShape 59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0" name="AutoShape 59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1" name="AutoShape 59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2" name="AutoShape 59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3" name="AutoShape 59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4" name="AutoShape 59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" name="AutoShape 59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" name="AutoShape 59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7" name="AutoShape 59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2" name="Group 59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648" name="AutoShape 60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9" name="AutoShape 60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0" name="AutoShape 60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1" name="AutoShape 60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2" name="AutoShape 60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" name="AutoShape 60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4" name="AutoShape 60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" name="AutoShape 60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" name="AutoShape 60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7" name="AutoShape 60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3" name="Group 61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638" name="AutoShape 61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9" name="AutoShape 61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0" name="AutoShape 61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1" name="AutoShape 61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2" name="AutoShape 61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3" name="AutoShape 61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4" name="AutoShape 61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" name="AutoShape 61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" name="AutoShape 61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" name="AutoShape 62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4" name="Group 62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628" name="AutoShape 62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9" name="AutoShape 62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" name="AutoShape 62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1" name="AutoShape 62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" name="AutoShape 62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3" name="AutoShape 62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" name="AutoShape 62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" name="AutoShape 62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" name="AutoShape 63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" name="AutoShape 63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5" name="Group 63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618" name="AutoShape 63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9" name="AutoShape 63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0" name="AutoShape 63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1" name="AutoShape 63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2" name="AutoShape 63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" name="AutoShape 63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" name="AutoShape 63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" name="AutoShape 64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" name="AutoShape 64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7" name="AutoShape 64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6" name="Group 64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608" name="AutoShape 64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9" name="AutoShape 64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0" name="AutoShape 64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1" name="AutoShape 64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2" name="AutoShape 64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AutoShape 64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AutoShape 65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" name="AutoShape 65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" name="AutoShape 65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" name="AutoShape 65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97" name="Group 65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598" name="AutoShape 65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9" name="AutoShape 65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0" name="AutoShape 65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1" name="AutoShape 65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2" name="AutoShape 65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3" name="AutoShape 66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" name="AutoShape 66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5" name="AutoShape 66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6" name="AutoShape 66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7" name="AutoShape 66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8" name="Group 665"/>
          <p:cNvGrpSpPr>
            <a:grpSpLocks/>
          </p:cNvGrpSpPr>
          <p:nvPr/>
        </p:nvGrpSpPr>
        <p:grpSpPr bwMode="auto">
          <a:xfrm>
            <a:off x="809625" y="1792288"/>
            <a:ext cx="3602038" cy="1009650"/>
            <a:chOff x="1655" y="1797"/>
            <a:chExt cx="2269" cy="636"/>
          </a:xfrm>
        </p:grpSpPr>
        <p:sp>
          <p:nvSpPr>
            <p:cNvPr id="689" name="AutoShape 66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0" name="AutoShape 66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1" name="AutoShape 66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2" name="AutoShape 66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3" name="AutoShape 67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4" name="AutoShape 67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5" name="AutoShape 67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6" name="AutoShape 67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7" name="AutoShape 67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98" name="AutoShape 67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699" name="Group 67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788" name="AutoShape 67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" name="AutoShape 67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0" name="AutoShape 67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1" name="AutoShape 68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2" name="AutoShape 68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3" name="AutoShape 68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4" name="AutoShape 68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5" name="AutoShape 68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6" name="AutoShape 68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7" name="AutoShape 68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0" name="Group 68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778" name="AutoShape 68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" name="AutoShape 68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" name="AutoShape 69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1" name="AutoShape 69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2" name="AutoShape 69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3" name="AutoShape 69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4" name="AutoShape 69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5" name="AutoShape 69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6" name="AutoShape 69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7" name="AutoShape 69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1" name="Group 69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768" name="AutoShape 69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" name="AutoShape 70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0" name="AutoShape 70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1" name="AutoShape 70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2" name="AutoShape 70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3" name="AutoShape 70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4" name="AutoShape 70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5" name="AutoShape 70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6" name="AutoShape 70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7" name="AutoShape 70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2" name="Group 70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758" name="AutoShape 71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" name="AutoShape 71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" name="AutoShape 71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" name="AutoShape 71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" name="AutoShape 71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" name="AutoShape 71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" name="AutoShape 71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" name="AutoShape 71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" name="AutoShape 71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7" name="AutoShape 71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3" name="Group 72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748" name="AutoShape 72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9" name="AutoShape 72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0" name="AutoShape 72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1" name="AutoShape 72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2" name="AutoShape 72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3" name="AutoShape 72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4" name="AutoShape 72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5" name="AutoShape 72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6" name="AutoShape 72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" name="AutoShape 73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4" name="Group 73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738" name="AutoShape 73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9" name="AutoShape 73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0" name="AutoShape 73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1" name="AutoShape 73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2" name="AutoShape 73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3" name="AutoShape 73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4" name="AutoShape 73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5" name="AutoShape 73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6" name="AutoShape 74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7" name="AutoShape 74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5" name="Group 74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728" name="AutoShape 74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9" name="AutoShape 74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0" name="AutoShape 74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1" name="AutoShape 74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" name="AutoShape 74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" name="AutoShape 74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" name="AutoShape 74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5" name="AutoShape 75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6" name="AutoShape 75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7" name="AutoShape 75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6" name="Group 75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718" name="AutoShape 75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" name="AutoShape 75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" name="AutoShape 75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" name="AutoShape 75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2" name="AutoShape 75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3" name="AutoShape 75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4" name="AutoShape 76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5" name="AutoShape 76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6" name="AutoShape 76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" name="AutoShape 76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7" name="Group 76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708" name="AutoShape 76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9" name="AutoShape 76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0" name="AutoShape 76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1" name="AutoShape 76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2" name="AutoShape 76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3" name="AutoShape 77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4" name="AutoShape 77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5" name="AutoShape 77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" name="AutoShape 77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" name="AutoShape 77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8" name="Group 775"/>
          <p:cNvGrpSpPr>
            <a:grpSpLocks/>
          </p:cNvGrpSpPr>
          <p:nvPr/>
        </p:nvGrpSpPr>
        <p:grpSpPr bwMode="auto">
          <a:xfrm>
            <a:off x="809625" y="1504950"/>
            <a:ext cx="3602038" cy="1009650"/>
            <a:chOff x="1655" y="1797"/>
            <a:chExt cx="2269" cy="636"/>
          </a:xfrm>
        </p:grpSpPr>
        <p:sp>
          <p:nvSpPr>
            <p:cNvPr id="799" name="AutoShape 77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0" name="AutoShape 77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1" name="AutoShape 77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2" name="AutoShape 77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3" name="AutoShape 78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4" name="AutoShape 78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5" name="AutoShape 78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6" name="AutoShape 78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7" name="AutoShape 78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8" name="AutoShape 78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809" name="Group 78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898" name="AutoShape 78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9" name="AutoShape 78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0" name="AutoShape 78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1" name="AutoShape 79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2" name="AutoShape 79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3" name="AutoShape 79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4" name="AutoShape 79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5" name="AutoShape 79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6" name="AutoShape 79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7" name="AutoShape 79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0" name="Group 79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888" name="AutoShape 79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9" name="AutoShape 79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0" name="AutoShape 80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" name="AutoShape 80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2" name="AutoShape 80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3" name="AutoShape 80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4" name="AutoShape 80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5" name="AutoShape 80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6" name="AutoShape 80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7" name="AutoShape 80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1" name="Group 80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878" name="AutoShape 80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9" name="AutoShape 81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" name="AutoShape 81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1" name="AutoShape 81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2" name="AutoShape 81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3" name="AutoShape 81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4" name="AutoShape 81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5" name="AutoShape 81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6" name="AutoShape 81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7" name="AutoShape 81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2" name="Group 81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868" name="AutoShape 82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9" name="AutoShape 82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" name="AutoShape 82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" name="AutoShape 82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2" name="AutoShape 82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3" name="AutoShape 82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4" name="AutoShape 82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3" name="Group 83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858" name="AutoShape 83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9" name="AutoShape 83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" name="AutoShape 83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" name="AutoShape 83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2" name="AutoShape 83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3" name="AutoShape 83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4" name="AutoShape 83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5" name="AutoShape 83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6" name="AutoShape 83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7" name="AutoShape 84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4" name="Group 84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848" name="AutoShape 84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9" name="AutoShape 84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" name="AutoShape 84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1" name="AutoShape 84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2" name="AutoShape 84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3" name="AutoShape 84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4" name="AutoShape 84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5" name="AutoShape 84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6" name="AutoShape 85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7" name="AutoShape 85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5" name="Group 85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838" name="AutoShape 85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" name="AutoShape 85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" name="AutoShape 85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1" name="AutoShape 85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2" name="AutoShape 85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3" name="AutoShape 85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4" name="AutoShape 85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5" name="AutoShape 86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6" name="AutoShape 86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7" name="AutoShape 86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6" name="Group 86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828" name="AutoShape 86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" name="AutoShape 86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" name="AutoShape 86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1" name="AutoShape 86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2" name="AutoShape 86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3" name="AutoShape 86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4" name="AutoShape 87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5" name="AutoShape 87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6" name="AutoShape 87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7" name="AutoShape 87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17" name="Group 87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818" name="AutoShape 87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" name="AutoShape 87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" name="AutoShape 87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" name="AutoShape 87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" name="AutoShape 87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" name="AutoShape 88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" name="AutoShape 88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" name="AutoShape 88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" name="AutoShape 88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7" name="AutoShape 88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8" name="Group 885"/>
          <p:cNvGrpSpPr>
            <a:grpSpLocks/>
          </p:cNvGrpSpPr>
          <p:nvPr/>
        </p:nvGrpSpPr>
        <p:grpSpPr bwMode="auto">
          <a:xfrm>
            <a:off x="809625" y="1216025"/>
            <a:ext cx="3602038" cy="1009650"/>
            <a:chOff x="1655" y="1797"/>
            <a:chExt cx="2269" cy="636"/>
          </a:xfrm>
        </p:grpSpPr>
        <p:sp>
          <p:nvSpPr>
            <p:cNvPr id="909" name="AutoShape 88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0" name="AutoShape 88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1" name="AutoShape 88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2" name="AutoShape 88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3" name="AutoShape 89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4" name="AutoShape 89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5" name="AutoShape 89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6" name="AutoShape 89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7" name="AutoShape 89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918" name="AutoShape 89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919" name="Group 89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1008" name="AutoShape 89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9" name="AutoShape 89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0" name="AutoShape 89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1" name="AutoShape 90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2" name="AutoShape 90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" name="AutoShape 90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4" name="AutoShape 90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5" name="AutoShape 90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6" name="AutoShape 90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7" name="AutoShape 90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0" name="Group 90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998" name="AutoShape 90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9" name="AutoShape 90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0" name="AutoShape 91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1" name="AutoShape 91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2" name="AutoShape 91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3" name="AutoShape 91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" name="AutoShape 91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" name="AutoShape 91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" name="AutoShape 91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7" name="AutoShape 91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1" name="Group 91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988" name="AutoShape 91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9" name="AutoShape 92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0" name="AutoShape 92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1" name="AutoShape 92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2" name="AutoShape 92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3" name="AutoShape 92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4" name="AutoShape 92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5" name="AutoShape 92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6" name="AutoShape 92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7" name="AutoShape 92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2" name="Group 92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978" name="AutoShape 93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9" name="AutoShape 93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0" name="AutoShape 93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1" name="AutoShape 93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2" name="AutoShape 93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" name="AutoShape 93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" name="AutoShape 93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" name="AutoShape 93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6" name="AutoShape 93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7" name="AutoShape 93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3" name="Group 94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968" name="AutoShape 94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9" name="AutoShape 94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0" name="AutoShape 94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1" name="AutoShape 94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2" name="AutoShape 94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" name="AutoShape 94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" name="AutoShape 94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5" name="AutoShape 94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6" name="AutoShape 94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7" name="AutoShape 95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4" name="Group 95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958" name="AutoShape 95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9" name="AutoShape 95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0" name="AutoShape 95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1" name="AutoShape 95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2" name="AutoShape 95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" name="AutoShape 95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" name="AutoShape 95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" name="AutoShape 95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6" name="AutoShape 96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7" name="AutoShape 96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5" name="Group 96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948" name="AutoShape 96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9" name="AutoShape 96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0" name="AutoShape 96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1" name="AutoShape 96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" name="AutoShape 96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3" name="AutoShape 96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4" name="AutoShape 96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5" name="AutoShape 97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6" name="AutoShape 97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7" name="AutoShape 97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6" name="Group 97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938" name="AutoShape 97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" name="AutoShape 97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0" name="AutoShape 97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1" name="AutoShape 97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" name="AutoShape 97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" name="AutoShape 97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" name="AutoShape 98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5" name="AutoShape 98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6" name="AutoShape 98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7" name="AutoShape 98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27" name="Group 98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928" name="AutoShape 98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9" name="AutoShape 98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0" name="AutoShape 98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" name="AutoShape 98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" name="AutoShape 98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" name="AutoShape 99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4" name="AutoShape 99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5" name="AutoShape 99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6" name="AutoShape 99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" name="AutoShape 99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8" name="Group 995"/>
          <p:cNvGrpSpPr>
            <a:grpSpLocks/>
          </p:cNvGrpSpPr>
          <p:nvPr/>
        </p:nvGrpSpPr>
        <p:grpSpPr bwMode="auto">
          <a:xfrm>
            <a:off x="809625" y="928688"/>
            <a:ext cx="3602038" cy="1009650"/>
            <a:chOff x="1655" y="1797"/>
            <a:chExt cx="2269" cy="636"/>
          </a:xfrm>
        </p:grpSpPr>
        <p:sp>
          <p:nvSpPr>
            <p:cNvPr id="1019" name="AutoShape 996"/>
            <p:cNvSpPr>
              <a:spLocks noChangeArrowheads="1"/>
            </p:cNvSpPr>
            <p:nvPr/>
          </p:nvSpPr>
          <p:spPr bwMode="auto">
            <a:xfrm>
              <a:off x="206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0" name="AutoShape 997"/>
            <p:cNvSpPr>
              <a:spLocks noChangeArrowheads="1"/>
            </p:cNvSpPr>
            <p:nvPr/>
          </p:nvSpPr>
          <p:spPr bwMode="auto">
            <a:xfrm>
              <a:off x="2245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1" name="AutoShape 998"/>
            <p:cNvSpPr>
              <a:spLocks noChangeArrowheads="1"/>
            </p:cNvSpPr>
            <p:nvPr/>
          </p:nvSpPr>
          <p:spPr bwMode="auto">
            <a:xfrm>
              <a:off x="242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2" name="AutoShape 999"/>
            <p:cNvSpPr>
              <a:spLocks noChangeArrowheads="1"/>
            </p:cNvSpPr>
            <p:nvPr/>
          </p:nvSpPr>
          <p:spPr bwMode="auto">
            <a:xfrm>
              <a:off x="2608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3" name="AutoShape 1000"/>
            <p:cNvSpPr>
              <a:spLocks noChangeArrowheads="1"/>
            </p:cNvSpPr>
            <p:nvPr/>
          </p:nvSpPr>
          <p:spPr bwMode="auto">
            <a:xfrm>
              <a:off x="2790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4" name="AutoShape 1001"/>
            <p:cNvSpPr>
              <a:spLocks noChangeArrowheads="1"/>
            </p:cNvSpPr>
            <p:nvPr/>
          </p:nvSpPr>
          <p:spPr bwMode="auto">
            <a:xfrm>
              <a:off x="2971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5" name="AutoShape 1002"/>
            <p:cNvSpPr>
              <a:spLocks noChangeArrowheads="1"/>
            </p:cNvSpPr>
            <p:nvPr/>
          </p:nvSpPr>
          <p:spPr bwMode="auto">
            <a:xfrm>
              <a:off x="3152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6" name="AutoShape 1003"/>
            <p:cNvSpPr>
              <a:spLocks noChangeArrowheads="1"/>
            </p:cNvSpPr>
            <p:nvPr/>
          </p:nvSpPr>
          <p:spPr bwMode="auto">
            <a:xfrm>
              <a:off x="3334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7" name="AutoShape 1004"/>
            <p:cNvSpPr>
              <a:spLocks noChangeArrowheads="1"/>
            </p:cNvSpPr>
            <p:nvPr/>
          </p:nvSpPr>
          <p:spPr bwMode="auto">
            <a:xfrm>
              <a:off x="3516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028" name="AutoShape 1005"/>
            <p:cNvSpPr>
              <a:spLocks noChangeArrowheads="1"/>
            </p:cNvSpPr>
            <p:nvPr/>
          </p:nvSpPr>
          <p:spPr bwMode="auto">
            <a:xfrm>
              <a:off x="3697" y="1797"/>
              <a:ext cx="227" cy="227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1905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29" name="Group 1006"/>
            <p:cNvGrpSpPr>
              <a:grpSpLocks/>
            </p:cNvGrpSpPr>
            <p:nvPr/>
          </p:nvGrpSpPr>
          <p:grpSpPr bwMode="auto">
            <a:xfrm>
              <a:off x="2018" y="1843"/>
              <a:ext cx="1860" cy="227"/>
              <a:chOff x="1701" y="2296"/>
              <a:chExt cx="1860" cy="227"/>
            </a:xfrm>
          </p:grpSpPr>
          <p:sp>
            <p:nvSpPr>
              <p:cNvPr id="1118" name="AutoShape 1007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9" name="AutoShape 1008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0" name="AutoShape 100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1" name="AutoShape 1010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2" name="AutoShape 1011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3" name="AutoShape 1012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4" name="AutoShape 1013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5" name="AutoShape 1014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6" name="AutoShape 1015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" name="AutoShape 1016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0" name="Group 1017"/>
            <p:cNvGrpSpPr>
              <a:grpSpLocks/>
            </p:cNvGrpSpPr>
            <p:nvPr/>
          </p:nvGrpSpPr>
          <p:grpSpPr bwMode="auto">
            <a:xfrm>
              <a:off x="1973" y="1888"/>
              <a:ext cx="1860" cy="227"/>
              <a:chOff x="1701" y="2296"/>
              <a:chExt cx="1860" cy="227"/>
            </a:xfrm>
          </p:grpSpPr>
          <p:sp>
            <p:nvSpPr>
              <p:cNvPr id="1108" name="AutoShape 1018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9" name="AutoShape 1019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0" name="AutoShape 1020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1" name="AutoShape 1021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2" name="AutoShape 1022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3" name="AutoShape 1023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4" name="AutoShape 1024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5" name="AutoShape 1025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" name="AutoShape 1026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" name="AutoShape 1027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1" name="Group 1028"/>
            <p:cNvGrpSpPr>
              <a:grpSpLocks/>
            </p:cNvGrpSpPr>
            <p:nvPr/>
          </p:nvGrpSpPr>
          <p:grpSpPr bwMode="auto">
            <a:xfrm>
              <a:off x="1928" y="1933"/>
              <a:ext cx="1860" cy="227"/>
              <a:chOff x="1701" y="2296"/>
              <a:chExt cx="1860" cy="227"/>
            </a:xfrm>
          </p:grpSpPr>
          <p:sp>
            <p:nvSpPr>
              <p:cNvPr id="1098" name="AutoShape 1029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9" name="AutoShape 1030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0" name="AutoShape 1031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1" name="AutoShape 1032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2" name="AutoShape 1033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3" name="AutoShape 1034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4" name="AutoShape 1035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5" name="AutoShape 1036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6" name="AutoShape 1037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7" name="AutoShape 1038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2" name="Group 1039"/>
            <p:cNvGrpSpPr>
              <a:grpSpLocks/>
            </p:cNvGrpSpPr>
            <p:nvPr/>
          </p:nvGrpSpPr>
          <p:grpSpPr bwMode="auto">
            <a:xfrm>
              <a:off x="1882" y="1979"/>
              <a:ext cx="1860" cy="227"/>
              <a:chOff x="1701" y="2296"/>
              <a:chExt cx="1860" cy="227"/>
            </a:xfrm>
          </p:grpSpPr>
          <p:sp>
            <p:nvSpPr>
              <p:cNvPr id="1088" name="AutoShape 1040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9" name="AutoShape 1041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0" name="AutoShape 1042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1" name="AutoShape 1043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2" name="AutoShape 1044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3" name="AutoShape 1045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4" name="AutoShape 1046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5" name="AutoShape 1047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6" name="AutoShape 1048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7" name="AutoShape 1049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3" name="Group 1050"/>
            <p:cNvGrpSpPr>
              <a:grpSpLocks/>
            </p:cNvGrpSpPr>
            <p:nvPr/>
          </p:nvGrpSpPr>
          <p:grpSpPr bwMode="auto">
            <a:xfrm>
              <a:off x="1837" y="2024"/>
              <a:ext cx="1860" cy="227"/>
              <a:chOff x="1701" y="2296"/>
              <a:chExt cx="1860" cy="227"/>
            </a:xfrm>
          </p:grpSpPr>
          <p:sp>
            <p:nvSpPr>
              <p:cNvPr id="1078" name="AutoShape 1051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9" name="AutoShape 1052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0" name="AutoShape 1053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1" name="AutoShape 1054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2" name="AutoShape 1055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3" name="AutoShape 1056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4" name="AutoShape 1057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" name="AutoShape 1058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" name="AutoShape 1059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7" name="AutoShape 1060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4" name="Group 1061"/>
            <p:cNvGrpSpPr>
              <a:grpSpLocks/>
            </p:cNvGrpSpPr>
            <p:nvPr/>
          </p:nvGrpSpPr>
          <p:grpSpPr bwMode="auto">
            <a:xfrm>
              <a:off x="1792" y="2070"/>
              <a:ext cx="1860" cy="227"/>
              <a:chOff x="1701" y="2296"/>
              <a:chExt cx="1860" cy="227"/>
            </a:xfrm>
          </p:grpSpPr>
          <p:sp>
            <p:nvSpPr>
              <p:cNvPr id="1068" name="AutoShape 1062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9" name="AutoShape 1063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0" name="AutoShape 1064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1" name="AutoShape 1065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AutoShape 106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3" name="AutoShape 1067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4" name="AutoShape 1068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5" name="AutoShape 1069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6" name="AutoShape 1070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7" name="AutoShape 1071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5" name="Group 1072"/>
            <p:cNvGrpSpPr>
              <a:grpSpLocks/>
            </p:cNvGrpSpPr>
            <p:nvPr/>
          </p:nvGrpSpPr>
          <p:grpSpPr bwMode="auto">
            <a:xfrm>
              <a:off x="1746" y="2115"/>
              <a:ext cx="1860" cy="227"/>
              <a:chOff x="1701" y="2296"/>
              <a:chExt cx="1860" cy="227"/>
            </a:xfrm>
          </p:grpSpPr>
          <p:sp>
            <p:nvSpPr>
              <p:cNvPr id="1058" name="AutoShape 1073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9" name="AutoShape 1074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AutoShape 1075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AutoShape 1076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2" name="AutoShape 1077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AutoShape 1078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AutoShape 1079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AutoShape 1080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AutoShape 1081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7" name="AutoShape 1082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6" name="Group 1083"/>
            <p:cNvGrpSpPr>
              <a:grpSpLocks/>
            </p:cNvGrpSpPr>
            <p:nvPr/>
          </p:nvGrpSpPr>
          <p:grpSpPr bwMode="auto">
            <a:xfrm>
              <a:off x="1701" y="2160"/>
              <a:ext cx="1860" cy="227"/>
              <a:chOff x="1701" y="2296"/>
              <a:chExt cx="1860" cy="227"/>
            </a:xfrm>
          </p:grpSpPr>
          <p:sp>
            <p:nvSpPr>
              <p:cNvPr id="1048" name="AutoShape 1084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9" name="AutoShape 1085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0" name="AutoShape 1086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1" name="AutoShape 1087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2" name="AutoShape 1088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3" name="AutoShape 108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AutoShape 1090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AutoShape 1091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6" name="AutoShape 1092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AutoShape 1093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7" name="Group 1094"/>
            <p:cNvGrpSpPr>
              <a:grpSpLocks/>
            </p:cNvGrpSpPr>
            <p:nvPr/>
          </p:nvGrpSpPr>
          <p:grpSpPr bwMode="auto">
            <a:xfrm>
              <a:off x="1655" y="2206"/>
              <a:ext cx="1860" cy="227"/>
              <a:chOff x="1701" y="2296"/>
              <a:chExt cx="1860" cy="227"/>
            </a:xfrm>
          </p:grpSpPr>
          <p:sp>
            <p:nvSpPr>
              <p:cNvPr id="1038" name="AutoShape 1095"/>
              <p:cNvSpPr>
                <a:spLocks noChangeArrowheads="1"/>
              </p:cNvSpPr>
              <p:nvPr/>
            </p:nvSpPr>
            <p:spPr bwMode="auto">
              <a:xfrm>
                <a:off x="170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9" name="AutoShape 1096"/>
              <p:cNvSpPr>
                <a:spLocks noChangeArrowheads="1"/>
              </p:cNvSpPr>
              <p:nvPr/>
            </p:nvSpPr>
            <p:spPr bwMode="auto">
              <a:xfrm>
                <a:off x="1882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0" name="AutoShape 1097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1" name="AutoShape 1098"/>
              <p:cNvSpPr>
                <a:spLocks noChangeArrowheads="1"/>
              </p:cNvSpPr>
              <p:nvPr/>
            </p:nvSpPr>
            <p:spPr bwMode="auto">
              <a:xfrm>
                <a:off x="2245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2" name="AutoShape 1099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3" name="AutoShape 1100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4" name="AutoShape 1101"/>
              <p:cNvSpPr>
                <a:spLocks noChangeArrowheads="1"/>
              </p:cNvSpPr>
              <p:nvPr/>
            </p:nvSpPr>
            <p:spPr bwMode="auto">
              <a:xfrm>
                <a:off x="2789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5" name="AutoShape 110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" name="AutoShape 1103"/>
              <p:cNvSpPr>
                <a:spLocks noChangeArrowheads="1"/>
              </p:cNvSpPr>
              <p:nvPr/>
            </p:nvSpPr>
            <p:spPr bwMode="auto">
              <a:xfrm>
                <a:off x="3153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7" name="AutoShape 1104"/>
              <p:cNvSpPr>
                <a:spLocks noChangeArrowheads="1"/>
              </p:cNvSpPr>
              <p:nvPr/>
            </p:nvSpPr>
            <p:spPr bwMode="auto">
              <a:xfrm>
                <a:off x="3334" y="2296"/>
                <a:ext cx="227" cy="227"/>
              </a:xfrm>
              <a:prstGeom prst="cube">
                <a:avLst>
                  <a:gd name="adj" fmla="val 25000"/>
                </a:avLst>
              </a:prstGeom>
              <a:solidFill>
                <a:srgbClr val="FFFF66"/>
              </a:solidFill>
              <a:ln w="190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28" name="Text Box 1105"/>
          <p:cNvSpPr txBox="1">
            <a:spLocks noChangeArrowheads="1"/>
          </p:cNvSpPr>
          <p:nvPr/>
        </p:nvSpPr>
        <p:spPr bwMode="auto">
          <a:xfrm>
            <a:off x="1570039" y="320788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立方分米</a:t>
            </a:r>
          </a:p>
        </p:txBody>
      </p:sp>
      <p:sp>
        <p:nvSpPr>
          <p:cNvPr id="1129" name="Text Box 1106"/>
          <p:cNvSpPr txBox="1">
            <a:spLocks noChangeArrowheads="1"/>
          </p:cNvSpPr>
          <p:nvPr/>
        </p:nvSpPr>
        <p:spPr bwMode="auto">
          <a:xfrm>
            <a:off x="5330825" y="1731058"/>
            <a:ext cx="320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sp>
        <p:nvSpPr>
          <p:cNvPr id="1137" name="Text Box 1114"/>
          <p:cNvSpPr txBox="1">
            <a:spLocks noChangeArrowheads="1"/>
          </p:cNvSpPr>
          <p:nvPr/>
        </p:nvSpPr>
        <p:spPr bwMode="auto">
          <a:xfrm>
            <a:off x="5330825" y="1114566"/>
            <a:ext cx="2374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</a:p>
        </p:txBody>
      </p:sp>
      <p:sp>
        <p:nvSpPr>
          <p:cNvPr id="1138" name="Text Box 1115"/>
          <p:cNvSpPr txBox="1">
            <a:spLocks noChangeArrowheads="1"/>
          </p:cNvSpPr>
          <p:nvPr/>
        </p:nvSpPr>
        <p:spPr bwMode="auto">
          <a:xfrm>
            <a:off x="5330825" y="2347550"/>
            <a:ext cx="388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你能得到什么？</a:t>
            </a:r>
          </a:p>
        </p:txBody>
      </p:sp>
      <p:sp>
        <p:nvSpPr>
          <p:cNvPr id="1139" name="Text Box 1116"/>
          <p:cNvSpPr txBox="1">
            <a:spLocks noChangeArrowheads="1"/>
          </p:cNvSpPr>
          <p:nvPr/>
        </p:nvSpPr>
        <p:spPr bwMode="auto">
          <a:xfrm>
            <a:off x="5203825" y="3187700"/>
            <a:ext cx="500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 </a:t>
            </a:r>
            <a:r>
              <a:rPr kumimoji="1"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立方米</a:t>
            </a:r>
            <a:r>
              <a:rPr kumimoji="1" lang="zh-CN" altLang="en-US" sz="2400" dirty="0">
                <a:solidFill>
                  <a:srgbClr val="C00000"/>
                </a:solidFill>
                <a:latin typeface="+mj-ea"/>
                <a:ea typeface="+mj-ea"/>
              </a:rPr>
              <a:t>＝</a:t>
            </a:r>
            <a:r>
              <a:rPr kumimoji="1"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立方分米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8687" y="926876"/>
            <a:ext cx="4023653" cy="3968598"/>
            <a:chOff x="8155781" y="-212836"/>
            <a:chExt cx="4023653" cy="3968598"/>
          </a:xfrm>
        </p:grpSpPr>
        <p:sp>
          <p:nvSpPr>
            <p:cNvPr id="1141" name="AutoShape 1108"/>
            <p:cNvSpPr>
              <a:spLocks noChangeArrowheads="1"/>
            </p:cNvSpPr>
            <p:nvPr/>
          </p:nvSpPr>
          <p:spPr bwMode="auto">
            <a:xfrm>
              <a:off x="8155781" y="-212836"/>
              <a:ext cx="3598863" cy="3600450"/>
            </a:xfrm>
            <a:prstGeom prst="cube">
              <a:avLst>
                <a:gd name="adj" fmla="val 20671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738288" y="1186242"/>
              <a:ext cx="441146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1792706" y="89132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16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47" name="文本框 1146"/>
            <p:cNvSpPr txBox="1"/>
            <p:nvPr/>
          </p:nvSpPr>
          <p:spPr>
            <a:xfrm rot="18809269">
              <a:off x="11227953" y="2905486"/>
              <a:ext cx="569387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</a:t>
              </a:r>
            </a:p>
          </p:txBody>
        </p:sp>
        <p:sp>
          <p:nvSpPr>
            <p:cNvPr id="1148" name="文本框 1147"/>
            <p:cNvSpPr txBox="1"/>
            <p:nvPr/>
          </p:nvSpPr>
          <p:spPr>
            <a:xfrm>
              <a:off x="9292014" y="3355652"/>
              <a:ext cx="569387" cy="4001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000" dirty="0">
                  <a:solidFill>
                    <a:schemeClr val="accent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128" grpId="0"/>
      <p:bldP spid="1129" grpId="0"/>
      <p:bldP spid="1137" grpId="0"/>
      <p:bldP spid="1138" grpId="0"/>
      <p:bldP spid="1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547813" y="2276475"/>
            <a:ext cx="619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立方分米</a:t>
            </a:r>
            <a:r>
              <a:rPr kumimoji="1" lang="zh-CN" altLang="en-US" sz="28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立方厘米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923926" y="1376362"/>
            <a:ext cx="540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体积单位之间的进率。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923926" y="3896300"/>
            <a:ext cx="741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每相邻两个体积单位之间的进率是：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47813" y="3075275"/>
            <a:ext cx="619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立方米</a:t>
            </a:r>
            <a:r>
              <a:rPr kumimoji="1" lang="zh-CN" altLang="en-US" sz="2800" dirty="0">
                <a:solidFill>
                  <a:schemeClr val="accent1"/>
                </a:solidFill>
                <a:latin typeface="+mj-ea"/>
                <a:ea typeface="+mj-ea"/>
                <a:cs typeface="Times New Roman" panose="02020603050405020304" pitchFamily="18" charset="0"/>
              </a:rPr>
              <a:t>＝</a:t>
            </a:r>
            <a:r>
              <a:rPr kumimoji="1" lang="en-US" altLang="zh-CN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kumimoji="1" lang="zh-CN" altLang="en-US" sz="28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立方分米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630989" y="3874075"/>
            <a:ext cx="1512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4765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5826</TotalTime>
  <Words>849</Words>
  <Application>Microsoft Office PowerPoint</Application>
  <PresentationFormat>全屏显示(16:9)</PresentationFormat>
  <Paragraphs>176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楷体</vt:lpstr>
      <vt:lpstr>楷体_GB2312</vt:lpstr>
      <vt:lpstr>宋体</vt:lpstr>
      <vt:lpstr>Arial</vt:lpstr>
      <vt:lpstr>Calibri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wangxin</cp:lastModifiedBy>
  <cp:revision>416</cp:revision>
  <dcterms:created xsi:type="dcterms:W3CDTF">2018-11-06T07:38:45Z</dcterms:created>
  <dcterms:modified xsi:type="dcterms:W3CDTF">2019-11-09T03:54:19Z</dcterms:modified>
</cp:coreProperties>
</file>