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sldIdLst>
    <p:sldId id="256" r:id="rId3"/>
    <p:sldId id="311" r:id="rId5"/>
    <p:sldId id="332" r:id="rId6"/>
    <p:sldId id="257" r:id="rId7"/>
    <p:sldId id="333" r:id="rId8"/>
    <p:sldId id="342" r:id="rId9"/>
    <p:sldId id="338" r:id="rId10"/>
    <p:sldId id="340" r:id="rId11"/>
    <p:sldId id="339" r:id="rId12"/>
    <p:sldId id="334" r:id="rId13"/>
    <p:sldId id="335" r:id="rId14"/>
    <p:sldId id="316" r:id="rId15"/>
    <p:sldId id="341" r:id="rId16"/>
    <p:sldId id="331" r:id="rId17"/>
    <p:sldId id="264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5A8"/>
    <a:srgbClr val="187FC4"/>
    <a:srgbClr val="962A7B"/>
    <a:srgbClr val="BAE3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660" y="-96"/>
      </p:cViewPr>
      <p:guideLst>
        <p:guide orient="horz" pos="2240"/>
        <p:guide pos="381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EC88E-35F8-4CD9-BD5A-ADAC32200A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41E7-F268-4B91-9E88-E89B4964BE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64B11A34-3974-484E-95B9-89DB9334DBE7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内容内容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0330" y="-3810"/>
            <a:ext cx="12287885" cy="6879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/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内容内容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00330" y="-3810"/>
            <a:ext cx="12287885" cy="68795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1.xml"/><Relationship Id="rId1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GIF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hyperlink" Target="file:///G:\&#29579;&#26757;&#25945;&#23398;&#26448;&#26009;\&#19971;&#24180;&#32423;&#29983;&#29289;&#19979;\&#26700;&#38754;\&#24515;&#12289;&#21160;&#33033;&#12289;&#27611;&#32454;&#34880;&#31649;&#21450;&#38745;&#33033;.m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毛细血管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80340" y="-36195"/>
            <a:ext cx="12377420" cy="6927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五边形 4"/>
          <p:cNvSpPr/>
          <p:nvPr/>
        </p:nvSpPr>
        <p:spPr>
          <a:xfrm>
            <a:off x="-106680" y="629285"/>
            <a:ext cx="2513965" cy="698500"/>
          </a:xfrm>
          <a:prstGeom prst="homePlate">
            <a:avLst/>
          </a:prstGeom>
          <a:solidFill>
            <a:srgbClr val="00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27305" y="717550"/>
            <a:ext cx="213296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毛 细 血 管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30550" y="1659255"/>
            <a:ext cx="5930265" cy="3818890"/>
          </a:xfrm>
          <a:prstGeom prst="rect">
            <a:avLst/>
          </a:prstGeom>
          <a:ln w="38100">
            <a:solidFill>
              <a:srgbClr val="187FC4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655" y="1327785"/>
            <a:ext cx="7045325" cy="5028565"/>
          </a:xfrm>
          <a:prstGeom prst="rect">
            <a:avLst/>
          </a:prstGeom>
          <a:ln w="38100">
            <a:solidFill>
              <a:srgbClr val="187FC4"/>
            </a:solidFill>
          </a:ln>
        </p:spPr>
      </p:pic>
      <p:sp>
        <p:nvSpPr>
          <p:cNvPr id="5" name="五边形 4"/>
          <p:cNvSpPr/>
          <p:nvPr/>
        </p:nvSpPr>
        <p:spPr>
          <a:xfrm>
            <a:off x="-106680" y="629285"/>
            <a:ext cx="2513965" cy="698500"/>
          </a:xfrm>
          <a:prstGeom prst="homePlate">
            <a:avLst/>
          </a:prstGeom>
          <a:solidFill>
            <a:srgbClr val="00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27305" y="717550"/>
            <a:ext cx="213296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毛 细 血 管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" y="4216400"/>
            <a:ext cx="2857500" cy="2857500"/>
          </a:xfrm>
          <a:prstGeom prst="rect">
            <a:avLst/>
          </a:prstGeom>
        </p:spPr>
      </p:pic>
      <p:pic>
        <p:nvPicPr>
          <p:cNvPr id="6" name="Picture 10" descr="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551" y="2241338"/>
            <a:ext cx="1408963" cy="1801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278562" y="1988762"/>
            <a:ext cx="5129383" cy="2306955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血液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呈</a:t>
            </a:r>
            <a:r>
              <a:rPr lang="zh-CN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红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色，血量</a:t>
            </a:r>
            <a:r>
              <a:rPr lang="zh-CN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少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，一般</a:t>
            </a:r>
            <a:r>
              <a:rPr lang="zh-CN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会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由于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血液凝固而</a:t>
            </a:r>
            <a:r>
              <a:rPr lang="zh-CN" altLang="zh-CN" sz="24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自然</a:t>
            </a:r>
            <a:r>
              <a:rPr lang="zh-CN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止血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                                           </a:t>
            </a: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处理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方法：先对伤口</a:t>
            </a:r>
            <a:r>
              <a:rPr lang="zh-CN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消毒</a:t>
            </a:r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，再用消毒纱布</a:t>
            </a:r>
            <a:r>
              <a:rPr lang="zh-CN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包扎</a:t>
            </a:r>
            <a:endParaRPr lang="zh-CN" altLang="zh-CN" sz="2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6" t="47907" b="12403"/>
          <a:stretch>
            <a:fillRect/>
          </a:stretch>
        </p:blipFill>
        <p:spPr>
          <a:xfrm>
            <a:off x="8655309" y="2386155"/>
            <a:ext cx="2123728" cy="1512169"/>
          </a:xfrm>
          <a:prstGeom prst="rect">
            <a:avLst/>
          </a:prstGeom>
        </p:spPr>
      </p:pic>
      <p:sp>
        <p:nvSpPr>
          <p:cNvPr id="5" name="五边形 4"/>
          <p:cNvSpPr/>
          <p:nvPr/>
        </p:nvSpPr>
        <p:spPr>
          <a:xfrm>
            <a:off x="-106680" y="629285"/>
            <a:ext cx="3586480" cy="698500"/>
          </a:xfrm>
          <a:prstGeom prst="homePlate">
            <a:avLst/>
          </a:prstGeom>
          <a:solidFill>
            <a:srgbClr val="00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27305" y="717550"/>
            <a:ext cx="333057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三、出血和止血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356360" y="1531620"/>
            <a:ext cx="3617595" cy="521335"/>
          </a:xfrm>
        </p:spPr>
        <p:txBody>
          <a:bodyPr>
            <a:noAutofit/>
          </a:bodyPr>
          <a:lstStyle/>
          <a:p>
            <a:pPr algn="ctr"/>
            <a:r>
              <a:rPr lang="zh-CN" altLang="en-US" sz="3200" b="1" dirty="0" smtClean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三种血管的比较</a:t>
            </a:r>
            <a:endParaRPr lang="zh-CN" altLang="en-US" sz="3200" b="1" dirty="0" smtClean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3795" name="Group 3"/>
          <p:cNvGraphicFramePr>
            <a:graphicFrameLocks noGrp="1"/>
          </p:cNvGraphicFramePr>
          <p:nvPr>
            <p:ph idx="1"/>
          </p:nvPr>
        </p:nvGraphicFramePr>
        <p:xfrm>
          <a:off x="1699260" y="2065655"/>
          <a:ext cx="8938895" cy="4475480"/>
        </p:xfrm>
        <a:graphic>
          <a:graphicData uri="http://schemas.openxmlformats.org/drawingml/2006/table">
            <a:tbl>
              <a:tblPr/>
              <a:tblGrid>
                <a:gridCol w="1403350"/>
                <a:gridCol w="2437765"/>
                <a:gridCol w="2733040"/>
                <a:gridCol w="2364740"/>
              </a:tblGrid>
              <a:tr h="6832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r>
                        <a:rPr kumimoji="1" lang="zh-C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血管</a:t>
                      </a:r>
                      <a:endParaRPr kumimoji="1" lang="zh-CN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1920" marR="12192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定义</a:t>
                      </a:r>
                      <a:endParaRPr kumimoji="1" lang="zh-C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结构特点</a:t>
                      </a:r>
                      <a:endParaRPr kumimoji="1" lang="zh-C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血</a:t>
                      </a:r>
                      <a:r>
                        <a:rPr kumimoji="1" lang="zh-CN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流速度</a:t>
                      </a:r>
                      <a:endParaRPr kumimoji="1" lang="zh-CN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181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动脉</a:t>
                      </a:r>
                      <a:endParaRPr kumimoji="1" lang="zh-C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1785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静脉</a:t>
                      </a:r>
                      <a:endParaRPr kumimoji="1" lang="zh-CN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zh-C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4325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毛细</a:t>
                      </a:r>
                      <a:endParaRPr kumimoji="1" lang="zh-CN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血管</a:t>
                      </a:r>
                      <a:endParaRPr kumimoji="1" lang="zh-CN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zh-C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3822" name="Text Box 30"/>
          <p:cNvSpPr txBox="1">
            <a:spLocks noChangeArrowheads="1"/>
          </p:cNvSpPr>
          <p:nvPr/>
        </p:nvSpPr>
        <p:spPr bwMode="auto">
          <a:xfrm>
            <a:off x="3141345" y="3258185"/>
            <a:ext cx="2495551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心脏         身体各处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439" name="Text Box 31"/>
          <p:cNvSpPr txBox="1">
            <a:spLocks noChangeArrowheads="1"/>
          </p:cNvSpPr>
          <p:nvPr/>
        </p:nvSpPr>
        <p:spPr bwMode="auto">
          <a:xfrm>
            <a:off x="3050118" y="4187825"/>
            <a:ext cx="10541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zh-CN" sz="3200" b="1">
              <a:ea typeface="隶书" panose="02010509060101010101" pitchFamily="49" charset="-122"/>
            </a:endParaRPr>
          </a:p>
        </p:txBody>
      </p:sp>
      <p:sp>
        <p:nvSpPr>
          <p:cNvPr id="33824" name="Text Box 32"/>
          <p:cNvSpPr txBox="1">
            <a:spLocks noChangeArrowheads="1"/>
          </p:cNvSpPr>
          <p:nvPr/>
        </p:nvSpPr>
        <p:spPr bwMode="auto">
          <a:xfrm>
            <a:off x="3255645" y="5469255"/>
            <a:ext cx="2230755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连接最小动脉和静脉的血管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41" name="Text Box 33"/>
          <p:cNvSpPr txBox="1">
            <a:spLocks noChangeArrowheads="1"/>
          </p:cNvSpPr>
          <p:nvPr/>
        </p:nvSpPr>
        <p:spPr bwMode="auto">
          <a:xfrm>
            <a:off x="4872567" y="2459038"/>
            <a:ext cx="259291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zh-CN"/>
          </a:p>
        </p:txBody>
      </p:sp>
      <p:sp>
        <p:nvSpPr>
          <p:cNvPr id="17442" name="Text Box 34"/>
          <p:cNvSpPr txBox="1">
            <a:spLocks noChangeArrowheads="1"/>
          </p:cNvSpPr>
          <p:nvPr/>
        </p:nvSpPr>
        <p:spPr bwMode="auto">
          <a:xfrm>
            <a:off x="5257801" y="2459038"/>
            <a:ext cx="268816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CN" altLang="zh-CN"/>
          </a:p>
        </p:txBody>
      </p:sp>
      <p:sp>
        <p:nvSpPr>
          <p:cNvPr id="33827" name="Text Box 35"/>
          <p:cNvSpPr txBox="1">
            <a:spLocks noChangeArrowheads="1"/>
          </p:cNvSpPr>
          <p:nvPr/>
        </p:nvSpPr>
        <p:spPr bwMode="auto">
          <a:xfrm>
            <a:off x="5685367" y="3103880"/>
            <a:ext cx="2362835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分布较深，管壁厚、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弹性大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828" name="Text Box 36"/>
          <p:cNvSpPr txBox="1">
            <a:spLocks noChangeArrowheads="1"/>
          </p:cNvSpPr>
          <p:nvPr/>
        </p:nvSpPr>
        <p:spPr bwMode="auto">
          <a:xfrm>
            <a:off x="9235440" y="3103880"/>
            <a:ext cx="620395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快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5685155" y="4220845"/>
            <a:ext cx="2368550" cy="70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分布较浅</a:t>
            </a:r>
            <a:r>
              <a:rPr lang="zh-CN" altLang="en-US" sz="2000" b="1" dirty="0">
                <a:solidFill>
                  <a:srgbClr val="00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管壁薄、弹性小，有静脉瓣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830" name="Text Box 38"/>
          <p:cNvSpPr txBox="1">
            <a:spLocks noChangeArrowheads="1"/>
          </p:cNvSpPr>
          <p:nvPr/>
        </p:nvSpPr>
        <p:spPr bwMode="auto">
          <a:xfrm>
            <a:off x="9241155" y="4271645"/>
            <a:ext cx="53213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慢</a:t>
            </a:r>
            <a:endParaRPr lang="zh-CN" altLang="en-US" sz="2000" b="1">
              <a:solidFill>
                <a:srgbClr val="00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831" name="Text Box 39"/>
          <p:cNvSpPr txBox="1">
            <a:spLocks noChangeArrowheads="1"/>
          </p:cNvSpPr>
          <p:nvPr/>
        </p:nvSpPr>
        <p:spPr bwMode="auto">
          <a:xfrm>
            <a:off x="5685155" y="5161280"/>
            <a:ext cx="2222500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分布广泛，管壁非常薄、管内直径仅有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8—10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微米，只许红细胞单行通过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3832" name="Text Box 40"/>
          <p:cNvSpPr txBox="1">
            <a:spLocks noChangeArrowheads="1"/>
          </p:cNvSpPr>
          <p:nvPr/>
        </p:nvSpPr>
        <p:spPr bwMode="auto">
          <a:xfrm>
            <a:off x="9164955" y="5612130"/>
            <a:ext cx="789305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最慢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49" name="Line 41"/>
          <p:cNvSpPr>
            <a:spLocks noChangeShapeType="1"/>
          </p:cNvSpPr>
          <p:nvPr/>
        </p:nvSpPr>
        <p:spPr bwMode="auto">
          <a:xfrm>
            <a:off x="3846830" y="3457575"/>
            <a:ext cx="527050" cy="63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3834" name="Text Box 42"/>
          <p:cNvSpPr txBox="1">
            <a:spLocks noChangeArrowheads="1"/>
          </p:cNvSpPr>
          <p:nvPr/>
        </p:nvSpPr>
        <p:spPr bwMode="auto">
          <a:xfrm>
            <a:off x="3166745" y="4187825"/>
            <a:ext cx="2470150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身体         各处心脏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451" name="Line 43"/>
          <p:cNvSpPr>
            <a:spLocks noChangeShapeType="1"/>
          </p:cNvSpPr>
          <p:nvPr/>
        </p:nvSpPr>
        <p:spPr bwMode="auto">
          <a:xfrm>
            <a:off x="3846830" y="4385310"/>
            <a:ext cx="539750" cy="63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五边形 4"/>
          <p:cNvSpPr/>
          <p:nvPr/>
        </p:nvSpPr>
        <p:spPr>
          <a:xfrm>
            <a:off x="-106680" y="629285"/>
            <a:ext cx="2628900" cy="698500"/>
          </a:xfrm>
          <a:prstGeom prst="homePlate">
            <a:avLst/>
          </a:prstGeom>
          <a:solidFill>
            <a:srgbClr val="00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27305" y="717550"/>
            <a:ext cx="222885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 结 梳 理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2" grpId="0" bldLvl="0" animBg="1"/>
      <p:bldP spid="33824" grpId="0" bldLvl="0" animBg="1"/>
      <p:bldP spid="33827" grpId="0" bldLvl="0" animBg="1" autoUpdateAnimBg="0"/>
      <p:bldP spid="33828" grpId="0" bldLvl="0" animBg="1" autoUpdateAnimBg="0"/>
      <p:bldP spid="33829" grpId="0" bldLvl="0" animBg="1"/>
      <p:bldP spid="33830" grpId="0" bldLvl="0" animBg="1"/>
      <p:bldP spid="33831" grpId="0" bldLvl="0" animBg="1"/>
      <p:bldP spid="33832" grpId="0" bldLvl="0" animBg="1"/>
      <p:bldP spid="3383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内容占位符 23554"/>
          <p:cNvSpPr>
            <a:spLocks noGrp="1" noChangeArrowheads="1"/>
          </p:cNvSpPr>
          <p:nvPr>
            <p:ph idx="1"/>
          </p:nvPr>
        </p:nvSpPr>
        <p:spPr>
          <a:xfrm>
            <a:off x="690900" y="1522119"/>
            <a:ext cx="11916833" cy="5078413"/>
          </a:xfrm>
        </p:spPr>
        <p:txBody>
          <a:bodyPr>
            <a:noAutofit/>
          </a:bodyPr>
          <a:lstStyle/>
          <a:p>
            <a:pPr marL="0" indent="0">
              <a:buFontTx/>
              <a:buNone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红细胞并排不能通过的血管是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 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)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A.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动脉            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静脉       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毛细血管            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上述血管都是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、血液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与组织细胞之间进行物质交换的场所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 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)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A.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动脉        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静脉        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毛细血管         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心脏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下列有关毛细血管的叙述，不正确的是 （     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、在人体内数量多，分布广；是血液与组织细胞进行物质交换的场所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、管壁极薄，仅由一层上皮细胞构成，管内血流速度极慢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、是连通于最小的动脉和静脉之间的血管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、它的内表面具有防止血液倒流的瓣膜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FontTx/>
              <a:buNone/>
            </a:pP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3559" name="文本框 23558"/>
          <p:cNvSpPr txBox="1">
            <a:spLocks noChangeArrowheads="1"/>
          </p:cNvSpPr>
          <p:nvPr/>
        </p:nvSpPr>
        <p:spPr bwMode="auto">
          <a:xfrm>
            <a:off x="5392826" y="1445609"/>
            <a:ext cx="60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</a:rPr>
              <a:t>C</a:t>
            </a:r>
            <a:endParaRPr lang="en-US" altLang="zh-CN" sz="3200" b="1" dirty="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6942570" y="2648359"/>
            <a:ext cx="609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200" b="1" dirty="0" smtClean="0">
                <a:solidFill>
                  <a:srgbClr val="FF0000"/>
                </a:solidFill>
              </a:rPr>
              <a:t>C</a:t>
            </a:r>
            <a:endParaRPr lang="en-US" altLang="zh-CN" sz="3200" b="1" dirty="0">
              <a:solidFill>
                <a:srgbClr val="FF0000"/>
              </a:solidFill>
            </a:endParaRPr>
          </a:p>
        </p:txBody>
      </p:sp>
      <p:sp>
        <p:nvSpPr>
          <p:cNvPr id="8" name="文本框 1"/>
          <p:cNvSpPr txBox="1">
            <a:spLocks noChangeArrowheads="1"/>
          </p:cNvSpPr>
          <p:nvPr/>
        </p:nvSpPr>
        <p:spPr bwMode="auto">
          <a:xfrm>
            <a:off x="6879070" y="3743938"/>
            <a:ext cx="60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</a:rPr>
              <a:t>D</a:t>
            </a:r>
            <a:endParaRPr lang="en-US" altLang="zh-CN" sz="3200" b="1" dirty="0">
              <a:solidFill>
                <a:srgbClr val="FF0000"/>
              </a:solidFill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-106680" y="629285"/>
            <a:ext cx="2206625" cy="698500"/>
          </a:xfrm>
          <a:prstGeom prst="homePlate">
            <a:avLst/>
          </a:prstGeom>
          <a:solidFill>
            <a:srgbClr val="00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27305" y="717550"/>
            <a:ext cx="173799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 测 题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/>
      <p:bldP spid="2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dmi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5410" y="-3810"/>
            <a:ext cx="12316460" cy="6895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标题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2715" y="44450"/>
            <a:ext cx="3613150" cy="19189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9220" y="751205"/>
            <a:ext cx="2426970" cy="6819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algn="dist" defTabSz="914400">
              <a:lnSpc>
                <a:spcPct val="120000"/>
              </a:lnSpc>
              <a:spcBef>
                <a:spcPct val="50000"/>
              </a:spcBef>
              <a:buClr>
                <a:srgbClr val="FFFF99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lang="zh-CN" altLang="en-US" sz="3200" b="1" noProof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cs typeface="+mn-ea"/>
                <a:sym typeface="+mn-ea"/>
              </a:rPr>
              <a:t>学习目标</a:t>
            </a:r>
            <a:endParaRPr lang="zh-CN" altLang="en-US" sz="3200" b="1" noProof="0" dirty="0">
              <a:ln>
                <a:noFill/>
              </a:ln>
              <a:solidFill>
                <a:schemeClr val="bg1"/>
              </a:solidFill>
              <a:effectLst/>
              <a:latin typeface="+mn-ea"/>
              <a:cs typeface="+mn-ea"/>
              <a:sym typeface="+mn-ea"/>
            </a:endParaRPr>
          </a:p>
        </p:txBody>
      </p:sp>
      <p:sp>
        <p:nvSpPr>
          <p:cNvPr id="6148" name="Text Box 8"/>
          <p:cNvSpPr txBox="1"/>
          <p:nvPr/>
        </p:nvSpPr>
        <p:spPr>
          <a:xfrm>
            <a:off x="1957070" y="1431290"/>
            <a:ext cx="8322945" cy="258445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ts val="0"/>
              </a:spcBef>
              <a:buClrTx/>
              <a:buFont typeface="Arial" panose="020B0604020202020204" pitchFamily="34" charset="0"/>
              <a:buNone/>
            </a:pPr>
            <a:b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j-ea"/>
              </a:rPr>
            </a:b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j-ea"/>
              </a:rPr>
              <a:t>1</a:t>
            </a:r>
            <a:r>
              <a:rPr lang="zh-CN" alt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j-ea"/>
              </a:rPr>
              <a:t>、说出毛细血管的特点</a:t>
            </a:r>
            <a:b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j-ea"/>
              </a:rPr>
            </a:b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j-ea"/>
              </a:rPr>
              <a:t>2</a:t>
            </a:r>
            <a:r>
              <a:rPr lang="zh-CN" alt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j-ea"/>
              </a:rPr>
              <a:t>、理解毛细血管进行物质交换的过程</a:t>
            </a:r>
            <a:endParaRPr lang="zh-CN" altLang="en-US" sz="3600" dirty="0" smtClean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265016" y="5135246"/>
            <a:ext cx="432223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400" b="1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红脸蛋:毛细血管</a:t>
            </a:r>
            <a:endParaRPr lang="en-US" altLang="zh-CN" sz="2400" b="1" dirty="0" err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l="702" t="334" r="1446" b="3169"/>
          <a:stretch>
            <a:fillRect/>
          </a:stretch>
        </p:blipFill>
        <p:spPr>
          <a:xfrm>
            <a:off x="6343650" y="1827530"/>
            <a:ext cx="4164965" cy="3148330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745" y="1872615"/>
            <a:ext cx="3951605" cy="3112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2103755" y="5140325"/>
            <a:ext cx="277495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C00000"/>
                </a:solidFill>
                <a:latin typeface="宋体" panose="02010600030101010101" pitchFamily="2" charset="-122"/>
              </a:rPr>
              <a:t>指尖釆血</a:t>
            </a:r>
            <a:r>
              <a:rPr lang="en-US" altLang="zh-CN" sz="2400" b="1" dirty="0" smtClean="0">
                <a:solidFill>
                  <a:srgbClr val="C00000"/>
                </a:solidFill>
                <a:latin typeface="宋体" panose="02010600030101010101" pitchFamily="2" charset="-122"/>
              </a:rPr>
              <a:t>:</a:t>
            </a:r>
            <a:r>
              <a:rPr lang="en-US" altLang="zh-CN" sz="2400" b="1" dirty="0" err="1">
                <a:solidFill>
                  <a:srgbClr val="C00000"/>
                </a:solidFill>
                <a:latin typeface="宋体" panose="02010600030101010101" pitchFamily="2" charset="-122"/>
              </a:rPr>
              <a:t>毛细血管</a:t>
            </a:r>
            <a:endParaRPr lang="en-US" altLang="zh-CN" sz="2400" b="1" dirty="0" err="1">
              <a:solidFill>
                <a:srgbClr val="C00000"/>
              </a:solidFill>
              <a:latin typeface="宋体" panose="02010600030101010101" pitchFamily="2" charset="-122"/>
            </a:endParaRPr>
          </a:p>
        </p:txBody>
      </p:sp>
      <p:sp>
        <p:nvSpPr>
          <p:cNvPr id="3" name="五边形 2"/>
          <p:cNvSpPr/>
          <p:nvPr/>
        </p:nvSpPr>
        <p:spPr>
          <a:xfrm>
            <a:off x="-106680" y="629285"/>
            <a:ext cx="4659630" cy="698500"/>
          </a:xfrm>
          <a:prstGeom prst="homePlate">
            <a:avLst/>
          </a:prstGeom>
          <a:solidFill>
            <a:srgbClr val="00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7305" y="717550"/>
            <a:ext cx="420243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你知道这是什么血管吗？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94173" y="2045676"/>
            <a:ext cx="6583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毛细血管是连通</a:t>
            </a:r>
            <a:r>
              <a:rPr lang="zh-CN" altLang="en-US" sz="2400" dirty="0"/>
              <a:t>于最小的动脉与静脉之间的血管</a:t>
            </a:r>
            <a:endParaRPr lang="zh-CN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235207" y="2798588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988" y="2957830"/>
            <a:ext cx="5545455" cy="2756535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五边形 3"/>
          <p:cNvSpPr/>
          <p:nvPr/>
        </p:nvSpPr>
        <p:spPr>
          <a:xfrm>
            <a:off x="-106680" y="629285"/>
            <a:ext cx="2513965" cy="698500"/>
          </a:xfrm>
          <a:prstGeom prst="homePlate">
            <a:avLst/>
          </a:prstGeom>
          <a:solidFill>
            <a:srgbClr val="00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27305" y="717550"/>
            <a:ext cx="213296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一、概 念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" descr="WZJH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1"/>
          <a:srcRect/>
          <a:stretch>
            <a:fillRect/>
          </a:stretch>
        </p:blipFill>
        <p:spPr>
          <a:xfrm>
            <a:off x="1434465" y="1686560"/>
            <a:ext cx="6915785" cy="3484880"/>
          </a:xfrm>
          <a:noFill/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434551" y="5420511"/>
            <a:ext cx="5093970" cy="476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849" tIns="54425" rIns="108849" bIns="54425">
            <a:spAutoFit/>
          </a:bodyPr>
          <a:lstStyle>
            <a:lvl1pPr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847850" indent="-711200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8416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97827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51149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55721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60293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64865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9437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血流方向：由动脉→毛细血管→静脉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hlinkClick r:id="rId2" action="ppaction://hlinksldjump"/>
            </a:endParaRPr>
          </a:p>
        </p:txBody>
      </p:sp>
      <p:sp>
        <p:nvSpPr>
          <p:cNvPr id="4" name="五边形 3"/>
          <p:cNvSpPr/>
          <p:nvPr/>
        </p:nvSpPr>
        <p:spPr>
          <a:xfrm>
            <a:off x="-106680" y="629285"/>
            <a:ext cx="2513965" cy="698500"/>
          </a:xfrm>
          <a:prstGeom prst="homePlate">
            <a:avLst/>
          </a:prstGeom>
          <a:solidFill>
            <a:srgbClr val="00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27305" y="717550"/>
            <a:ext cx="213296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血 流 方 向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毛细血管和红细胞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015" y="4294505"/>
            <a:ext cx="4638040" cy="2347595"/>
          </a:xfrm>
          <a:prstGeom prst="rect">
            <a:avLst/>
          </a:prstGeom>
          <a:noFill/>
          <a:ln w="38100">
            <a:solidFill>
              <a:srgbClr val="187F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13" descr="三种血管示意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015" y="1615440"/>
            <a:ext cx="7041515" cy="2527300"/>
          </a:xfrm>
          <a:prstGeom prst="rect">
            <a:avLst/>
          </a:prstGeom>
          <a:noFill/>
          <a:ln w="38100">
            <a:solidFill>
              <a:srgbClr val="187F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五边形 1"/>
          <p:cNvSpPr/>
          <p:nvPr/>
        </p:nvSpPr>
        <p:spPr>
          <a:xfrm>
            <a:off x="-106680" y="629285"/>
            <a:ext cx="4215130" cy="698500"/>
          </a:xfrm>
          <a:prstGeom prst="homePlate">
            <a:avLst/>
          </a:prstGeom>
          <a:solidFill>
            <a:srgbClr val="00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27305" y="717550"/>
            <a:ext cx="379539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毛 细 血 管 和 红 细 胞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3245359" y="1702528"/>
            <a:ext cx="6170084" cy="286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lnSpc>
                <a:spcPct val="150000"/>
              </a:lnSpc>
              <a:spcBef>
                <a:spcPts val="0"/>
              </a:spcBef>
            </a:pPr>
            <a:r>
              <a: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①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数量多、分布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广泛。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②管壁非常薄、只有一层上皮细胞构成。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③管内直径仅有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8—10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微米，只许红细胞单行通过。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④血流速度最慢。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1480185" y="2714495"/>
            <a:ext cx="203200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特点</a:t>
            </a:r>
            <a:r>
              <a:rPr lang="zh-CN" altLang="en-US" sz="36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36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40" name="AutoShape 8"/>
          <p:cNvSpPr/>
          <p:nvPr/>
        </p:nvSpPr>
        <p:spPr bwMode="auto">
          <a:xfrm>
            <a:off x="2862580" y="1738630"/>
            <a:ext cx="382905" cy="2699385"/>
          </a:xfrm>
          <a:prstGeom prst="leftBrace">
            <a:avLst>
              <a:gd name="adj1" fmla="val 110682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20000" r="21249" b="13333"/>
          <a:stretch>
            <a:fillRect/>
          </a:stretch>
        </p:blipFill>
        <p:spPr bwMode="auto">
          <a:xfrm>
            <a:off x="8069580" y="3561715"/>
            <a:ext cx="3674745" cy="2901315"/>
          </a:xfrm>
          <a:prstGeom prst="rect">
            <a:avLst/>
          </a:prstGeom>
          <a:noFill/>
          <a:ln w="38100">
            <a:solidFill>
              <a:srgbClr val="187F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480185" y="5421829"/>
            <a:ext cx="11232858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意义：便于血液与组织细胞充分</a:t>
            </a:r>
            <a:endParaRPr lang="zh-CN" altLang="en-US" sz="2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进行物质交换。</a:t>
            </a:r>
            <a:endParaRPr lang="zh-CN" altLang="en-US" sz="2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五边形 4"/>
          <p:cNvSpPr/>
          <p:nvPr/>
        </p:nvSpPr>
        <p:spPr>
          <a:xfrm>
            <a:off x="-106680" y="629285"/>
            <a:ext cx="2513965" cy="698500"/>
          </a:xfrm>
          <a:prstGeom prst="homePlate">
            <a:avLst/>
          </a:prstGeom>
          <a:solidFill>
            <a:srgbClr val="00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27305" y="717550"/>
            <a:ext cx="213296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二、特 点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 autoUpdateAnimBg="0"/>
      <p:bldP spid="18440" grpId="0" bldLvl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177"/>
          <p:cNvSpPr>
            <a:spLocks noChangeArrowheads="1"/>
          </p:cNvSpPr>
          <p:nvPr/>
        </p:nvSpPr>
        <p:spPr bwMode="auto">
          <a:xfrm>
            <a:off x="-114935" y="5441950"/>
            <a:ext cx="12315190" cy="1304290"/>
          </a:xfrm>
          <a:prstGeom prst="rect">
            <a:avLst/>
          </a:prstGeom>
          <a:solidFill>
            <a:srgbClr val="CC9900">
              <a:alpha val="2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108849" tIns="54425" rIns="108849" bIns="54425"/>
          <a:lstStyle>
            <a:lvl1pPr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847850" indent="-711200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8416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97827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51149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55721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60293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64865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9437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900" b="1"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楷体_GB2312" pitchFamily="1" charset="-122"/>
            </a:endParaRPr>
          </a:p>
        </p:txBody>
      </p:sp>
      <p:grpSp>
        <p:nvGrpSpPr>
          <p:cNvPr id="16387" name="组合 16"/>
          <p:cNvGrpSpPr/>
          <p:nvPr/>
        </p:nvGrpSpPr>
        <p:grpSpPr bwMode="auto">
          <a:xfrm>
            <a:off x="2288336" y="3373816"/>
            <a:ext cx="1541061" cy="899583"/>
            <a:chOff x="2262277" y="2950140"/>
            <a:chExt cx="1155294" cy="900410"/>
          </a:xfrm>
        </p:grpSpPr>
        <p:sp>
          <p:nvSpPr>
            <p:cNvPr id="4" name="椭圆 3"/>
            <p:cNvSpPr/>
            <p:nvPr/>
          </p:nvSpPr>
          <p:spPr bwMode="auto">
            <a:xfrm>
              <a:off x="2262277" y="2950140"/>
              <a:ext cx="1155294" cy="900410"/>
            </a:xfrm>
            <a:custGeom>
              <a:avLst/>
              <a:gdLst>
                <a:gd name="connsiteX0" fmla="*/ 0 w 1046747"/>
                <a:gd name="connsiteY0" fmla="*/ 505326 h 1010652"/>
                <a:gd name="connsiteX1" fmla="*/ 523374 w 1046747"/>
                <a:gd name="connsiteY1" fmla="*/ 0 h 1010652"/>
                <a:gd name="connsiteX2" fmla="*/ 1046748 w 1046747"/>
                <a:gd name="connsiteY2" fmla="*/ 505326 h 1010652"/>
                <a:gd name="connsiteX3" fmla="*/ 523374 w 1046747"/>
                <a:gd name="connsiteY3" fmla="*/ 1010652 h 1010652"/>
                <a:gd name="connsiteX4" fmla="*/ 0 w 1046747"/>
                <a:gd name="connsiteY4" fmla="*/ 505326 h 1010652"/>
                <a:gd name="connsiteX0-1" fmla="*/ 389 w 1047137"/>
                <a:gd name="connsiteY0-2" fmla="*/ 385010 h 890336"/>
                <a:gd name="connsiteX1-3" fmla="*/ 463605 w 1047137"/>
                <a:gd name="connsiteY1-4" fmla="*/ 0 h 890336"/>
                <a:gd name="connsiteX2-5" fmla="*/ 1047137 w 1047137"/>
                <a:gd name="connsiteY2-6" fmla="*/ 385010 h 890336"/>
                <a:gd name="connsiteX3-7" fmla="*/ 523763 w 1047137"/>
                <a:gd name="connsiteY3-8" fmla="*/ 890336 h 890336"/>
                <a:gd name="connsiteX4-9" fmla="*/ 389 w 1047137"/>
                <a:gd name="connsiteY4-10" fmla="*/ 385010 h 890336"/>
                <a:gd name="connsiteX0-11" fmla="*/ 262 w 1155294"/>
                <a:gd name="connsiteY0-12" fmla="*/ 387644 h 900410"/>
                <a:gd name="connsiteX1-13" fmla="*/ 463478 w 1155294"/>
                <a:gd name="connsiteY1-14" fmla="*/ 2634 h 900410"/>
                <a:gd name="connsiteX2-15" fmla="*/ 1155294 w 1155294"/>
                <a:gd name="connsiteY2-16" fmla="*/ 580150 h 900410"/>
                <a:gd name="connsiteX3-17" fmla="*/ 523636 w 1155294"/>
                <a:gd name="connsiteY3-18" fmla="*/ 892970 h 900410"/>
                <a:gd name="connsiteX4-19" fmla="*/ 262 w 1155294"/>
                <a:gd name="connsiteY4-20" fmla="*/ 387644 h 90041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55294" h="900410">
                  <a:moveTo>
                    <a:pt x="262" y="387644"/>
                  </a:moveTo>
                  <a:cubicBezTo>
                    <a:pt x="-9764" y="239255"/>
                    <a:pt x="270973" y="-29450"/>
                    <a:pt x="463478" y="2634"/>
                  </a:cubicBezTo>
                  <a:cubicBezTo>
                    <a:pt x="655983" y="34718"/>
                    <a:pt x="1155294" y="301066"/>
                    <a:pt x="1155294" y="580150"/>
                  </a:cubicBezTo>
                  <a:cubicBezTo>
                    <a:pt x="1155294" y="859234"/>
                    <a:pt x="716141" y="925054"/>
                    <a:pt x="523636" y="892970"/>
                  </a:cubicBezTo>
                  <a:cubicBezTo>
                    <a:pt x="331131" y="860886"/>
                    <a:pt x="10288" y="536033"/>
                    <a:pt x="262" y="387644"/>
                  </a:cubicBezTo>
                  <a:close/>
                </a:path>
              </a:pathLst>
            </a:cu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eaLnBrk="1" hangingPunct="1">
                <a:defRPr/>
              </a:pPr>
              <a:endParaRPr lang="zh-CN" altLang="en-US" sz="11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_GB2312" pitchFamily="1" charset="-122"/>
              </a:endParaRPr>
            </a:p>
          </p:txBody>
        </p:sp>
        <p:sp>
          <p:nvSpPr>
            <p:cNvPr id="9" name="椭圆 8"/>
            <p:cNvSpPr>
              <a:spLocks noChangeArrowheads="1"/>
            </p:cNvSpPr>
            <p:nvPr/>
          </p:nvSpPr>
          <p:spPr bwMode="auto">
            <a:xfrm>
              <a:off x="2936727" y="3436076"/>
              <a:ext cx="141238" cy="141334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227338" tIns="113669" rIns="227338" bIns="113669"/>
            <a:lstStyle>
              <a:lvl1pPr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847850" indent="-711200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8416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97827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51149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55721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60293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64865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9437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9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楷体_GB2312" pitchFamily="1" charset="-122"/>
              </a:endParaRPr>
            </a:p>
          </p:txBody>
        </p:sp>
      </p:grpSp>
      <p:grpSp>
        <p:nvGrpSpPr>
          <p:cNvPr id="16388" name="组合 15"/>
          <p:cNvGrpSpPr/>
          <p:nvPr/>
        </p:nvGrpSpPr>
        <p:grpSpPr bwMode="auto">
          <a:xfrm>
            <a:off x="4673512" y="3294441"/>
            <a:ext cx="1541061" cy="899583"/>
            <a:chOff x="3741404" y="2412352"/>
            <a:chExt cx="1155042" cy="900489"/>
          </a:xfrm>
        </p:grpSpPr>
        <p:sp>
          <p:nvSpPr>
            <p:cNvPr id="5" name="椭圆 3"/>
            <p:cNvSpPr/>
            <p:nvPr/>
          </p:nvSpPr>
          <p:spPr bwMode="auto">
            <a:xfrm>
              <a:off x="3741404" y="2412352"/>
              <a:ext cx="1155042" cy="900489"/>
            </a:xfrm>
            <a:custGeom>
              <a:avLst/>
              <a:gdLst>
                <a:gd name="connsiteX0" fmla="*/ 0 w 1046747"/>
                <a:gd name="connsiteY0" fmla="*/ 505326 h 1010652"/>
                <a:gd name="connsiteX1" fmla="*/ 523374 w 1046747"/>
                <a:gd name="connsiteY1" fmla="*/ 0 h 1010652"/>
                <a:gd name="connsiteX2" fmla="*/ 1046748 w 1046747"/>
                <a:gd name="connsiteY2" fmla="*/ 505326 h 1010652"/>
                <a:gd name="connsiteX3" fmla="*/ 523374 w 1046747"/>
                <a:gd name="connsiteY3" fmla="*/ 1010652 h 1010652"/>
                <a:gd name="connsiteX4" fmla="*/ 0 w 1046747"/>
                <a:gd name="connsiteY4" fmla="*/ 505326 h 1010652"/>
                <a:gd name="connsiteX0-1" fmla="*/ 389 w 1047137"/>
                <a:gd name="connsiteY0-2" fmla="*/ 385010 h 890336"/>
                <a:gd name="connsiteX1-3" fmla="*/ 463605 w 1047137"/>
                <a:gd name="connsiteY1-4" fmla="*/ 0 h 890336"/>
                <a:gd name="connsiteX2-5" fmla="*/ 1047137 w 1047137"/>
                <a:gd name="connsiteY2-6" fmla="*/ 385010 h 890336"/>
                <a:gd name="connsiteX3-7" fmla="*/ 523763 w 1047137"/>
                <a:gd name="connsiteY3-8" fmla="*/ 890336 h 890336"/>
                <a:gd name="connsiteX4-9" fmla="*/ 389 w 1047137"/>
                <a:gd name="connsiteY4-10" fmla="*/ 385010 h 890336"/>
                <a:gd name="connsiteX0-11" fmla="*/ 262 w 1155294"/>
                <a:gd name="connsiteY0-12" fmla="*/ 387644 h 900410"/>
                <a:gd name="connsiteX1-13" fmla="*/ 463478 w 1155294"/>
                <a:gd name="connsiteY1-14" fmla="*/ 2634 h 900410"/>
                <a:gd name="connsiteX2-15" fmla="*/ 1155294 w 1155294"/>
                <a:gd name="connsiteY2-16" fmla="*/ 580150 h 900410"/>
                <a:gd name="connsiteX3-17" fmla="*/ 523636 w 1155294"/>
                <a:gd name="connsiteY3-18" fmla="*/ 892970 h 900410"/>
                <a:gd name="connsiteX4-19" fmla="*/ 262 w 1155294"/>
                <a:gd name="connsiteY4-20" fmla="*/ 387644 h 900410"/>
                <a:gd name="connsiteX0-21" fmla="*/ 262 w 1155294"/>
                <a:gd name="connsiteY0-22" fmla="*/ 387391 h 756754"/>
                <a:gd name="connsiteX1-23" fmla="*/ 463478 w 1155294"/>
                <a:gd name="connsiteY1-24" fmla="*/ 2381 h 756754"/>
                <a:gd name="connsiteX2-25" fmla="*/ 1155294 w 1155294"/>
                <a:gd name="connsiteY2-26" fmla="*/ 579897 h 756754"/>
                <a:gd name="connsiteX3-27" fmla="*/ 523636 w 1155294"/>
                <a:gd name="connsiteY3-28" fmla="*/ 700212 h 756754"/>
                <a:gd name="connsiteX4-29" fmla="*/ 262 w 1155294"/>
                <a:gd name="connsiteY4-30" fmla="*/ 387391 h 756754"/>
                <a:gd name="connsiteX0-31" fmla="*/ 10 w 1155042"/>
                <a:gd name="connsiteY0-32" fmla="*/ 531126 h 900489"/>
                <a:gd name="connsiteX1-33" fmla="*/ 535415 w 1155042"/>
                <a:gd name="connsiteY1-34" fmla="*/ 1737 h 900489"/>
                <a:gd name="connsiteX2-35" fmla="*/ 1155042 w 1155042"/>
                <a:gd name="connsiteY2-36" fmla="*/ 723632 h 900489"/>
                <a:gd name="connsiteX3-37" fmla="*/ 523384 w 1155042"/>
                <a:gd name="connsiteY3-38" fmla="*/ 843947 h 900489"/>
                <a:gd name="connsiteX4-39" fmla="*/ 10 w 1155042"/>
                <a:gd name="connsiteY4-40" fmla="*/ 531126 h 9004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55042" h="900489">
                  <a:moveTo>
                    <a:pt x="10" y="531126"/>
                  </a:moveTo>
                  <a:cubicBezTo>
                    <a:pt x="2015" y="390758"/>
                    <a:pt x="342910" y="-30347"/>
                    <a:pt x="535415" y="1737"/>
                  </a:cubicBezTo>
                  <a:cubicBezTo>
                    <a:pt x="727920" y="33821"/>
                    <a:pt x="1155042" y="444548"/>
                    <a:pt x="1155042" y="723632"/>
                  </a:cubicBezTo>
                  <a:cubicBezTo>
                    <a:pt x="1155042" y="1002716"/>
                    <a:pt x="715889" y="876031"/>
                    <a:pt x="523384" y="843947"/>
                  </a:cubicBezTo>
                  <a:cubicBezTo>
                    <a:pt x="330879" y="811863"/>
                    <a:pt x="-1995" y="671494"/>
                    <a:pt x="10" y="531126"/>
                  </a:cubicBezTo>
                  <a:close/>
                </a:path>
              </a:pathLst>
            </a:cu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eaLnBrk="1" hangingPunct="1">
                <a:defRPr/>
              </a:pPr>
              <a:endParaRPr lang="zh-CN" altLang="en-US" sz="11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_GB2312" pitchFamily="1" charset="-122"/>
              </a:endParaRPr>
            </a:p>
          </p:txBody>
        </p:sp>
        <p:sp>
          <p:nvSpPr>
            <p:cNvPr id="10" name="椭圆 9"/>
            <p:cNvSpPr>
              <a:spLocks noChangeArrowheads="1"/>
            </p:cNvSpPr>
            <p:nvPr/>
          </p:nvSpPr>
          <p:spPr bwMode="auto">
            <a:xfrm>
              <a:off x="4031752" y="2809393"/>
              <a:ext cx="141207" cy="141346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227338" tIns="113669" rIns="227338" bIns="113669"/>
            <a:lstStyle>
              <a:lvl1pPr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847850" indent="-711200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8416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97827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51149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55721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60293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64865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9437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9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楷体_GB2312" pitchFamily="1" charset="-122"/>
              </a:endParaRPr>
            </a:p>
          </p:txBody>
        </p:sp>
      </p:grpSp>
      <p:grpSp>
        <p:nvGrpSpPr>
          <p:cNvPr id="16389" name="组合 14"/>
          <p:cNvGrpSpPr/>
          <p:nvPr/>
        </p:nvGrpSpPr>
        <p:grpSpPr bwMode="auto">
          <a:xfrm rot="3402979">
            <a:off x="6892995" y="2806051"/>
            <a:ext cx="825500" cy="1589100"/>
            <a:chOff x="5164895" y="2120843"/>
            <a:chExt cx="825364" cy="1191998"/>
          </a:xfrm>
        </p:grpSpPr>
        <p:sp>
          <p:nvSpPr>
            <p:cNvPr id="6" name="椭圆 3"/>
            <p:cNvSpPr/>
            <p:nvPr/>
          </p:nvSpPr>
          <p:spPr bwMode="auto">
            <a:xfrm>
              <a:off x="5164895" y="2120843"/>
              <a:ext cx="825364" cy="1191998"/>
            </a:xfrm>
            <a:custGeom>
              <a:avLst/>
              <a:gdLst>
                <a:gd name="connsiteX0" fmla="*/ 0 w 1046747"/>
                <a:gd name="connsiteY0" fmla="*/ 505326 h 1010652"/>
                <a:gd name="connsiteX1" fmla="*/ 523374 w 1046747"/>
                <a:gd name="connsiteY1" fmla="*/ 0 h 1010652"/>
                <a:gd name="connsiteX2" fmla="*/ 1046748 w 1046747"/>
                <a:gd name="connsiteY2" fmla="*/ 505326 h 1010652"/>
                <a:gd name="connsiteX3" fmla="*/ 523374 w 1046747"/>
                <a:gd name="connsiteY3" fmla="*/ 1010652 h 1010652"/>
                <a:gd name="connsiteX4" fmla="*/ 0 w 1046747"/>
                <a:gd name="connsiteY4" fmla="*/ 505326 h 1010652"/>
                <a:gd name="connsiteX0-1" fmla="*/ 389 w 1047137"/>
                <a:gd name="connsiteY0-2" fmla="*/ 385010 h 890336"/>
                <a:gd name="connsiteX1-3" fmla="*/ 463605 w 1047137"/>
                <a:gd name="connsiteY1-4" fmla="*/ 0 h 890336"/>
                <a:gd name="connsiteX2-5" fmla="*/ 1047137 w 1047137"/>
                <a:gd name="connsiteY2-6" fmla="*/ 385010 h 890336"/>
                <a:gd name="connsiteX3-7" fmla="*/ 523763 w 1047137"/>
                <a:gd name="connsiteY3-8" fmla="*/ 890336 h 890336"/>
                <a:gd name="connsiteX4-9" fmla="*/ 389 w 1047137"/>
                <a:gd name="connsiteY4-10" fmla="*/ 385010 h 890336"/>
                <a:gd name="connsiteX0-11" fmla="*/ 262 w 1155294"/>
                <a:gd name="connsiteY0-12" fmla="*/ 387644 h 900410"/>
                <a:gd name="connsiteX1-13" fmla="*/ 463478 w 1155294"/>
                <a:gd name="connsiteY1-14" fmla="*/ 2634 h 900410"/>
                <a:gd name="connsiteX2-15" fmla="*/ 1155294 w 1155294"/>
                <a:gd name="connsiteY2-16" fmla="*/ 580150 h 900410"/>
                <a:gd name="connsiteX3-17" fmla="*/ 523636 w 1155294"/>
                <a:gd name="connsiteY3-18" fmla="*/ 892970 h 900410"/>
                <a:gd name="connsiteX4-19" fmla="*/ 262 w 1155294"/>
                <a:gd name="connsiteY4-20" fmla="*/ 387644 h 900410"/>
                <a:gd name="connsiteX0-21" fmla="*/ 262 w 1155294"/>
                <a:gd name="connsiteY0-22" fmla="*/ 387391 h 756754"/>
                <a:gd name="connsiteX1-23" fmla="*/ 463478 w 1155294"/>
                <a:gd name="connsiteY1-24" fmla="*/ 2381 h 756754"/>
                <a:gd name="connsiteX2-25" fmla="*/ 1155294 w 1155294"/>
                <a:gd name="connsiteY2-26" fmla="*/ 579897 h 756754"/>
                <a:gd name="connsiteX3-27" fmla="*/ 523636 w 1155294"/>
                <a:gd name="connsiteY3-28" fmla="*/ 700212 h 756754"/>
                <a:gd name="connsiteX4-29" fmla="*/ 262 w 1155294"/>
                <a:gd name="connsiteY4-30" fmla="*/ 387391 h 756754"/>
                <a:gd name="connsiteX0-31" fmla="*/ 10 w 1155042"/>
                <a:gd name="connsiteY0-32" fmla="*/ 531126 h 900489"/>
                <a:gd name="connsiteX1-33" fmla="*/ 535415 w 1155042"/>
                <a:gd name="connsiteY1-34" fmla="*/ 1737 h 900489"/>
                <a:gd name="connsiteX2-35" fmla="*/ 1155042 w 1155042"/>
                <a:gd name="connsiteY2-36" fmla="*/ 723632 h 900489"/>
                <a:gd name="connsiteX3-37" fmla="*/ 523384 w 1155042"/>
                <a:gd name="connsiteY3-38" fmla="*/ 843947 h 900489"/>
                <a:gd name="connsiteX4-39" fmla="*/ 10 w 1155042"/>
                <a:gd name="connsiteY4-40" fmla="*/ 531126 h 900489"/>
                <a:gd name="connsiteX0-41" fmla="*/ 45545 w 1200577"/>
                <a:gd name="connsiteY0-42" fmla="*/ 531382 h 1196206"/>
                <a:gd name="connsiteX1-43" fmla="*/ 580950 w 1200577"/>
                <a:gd name="connsiteY1-44" fmla="*/ 1993 h 1196206"/>
                <a:gd name="connsiteX2-45" fmla="*/ 1200577 w 1200577"/>
                <a:gd name="connsiteY2-46" fmla="*/ 723888 h 1196206"/>
                <a:gd name="connsiteX3-47" fmla="*/ 159845 w 1200577"/>
                <a:gd name="connsiteY3-48" fmla="*/ 1193119 h 1196206"/>
                <a:gd name="connsiteX4-49" fmla="*/ 45545 w 1200577"/>
                <a:gd name="connsiteY4-50" fmla="*/ 531382 h 1196206"/>
                <a:gd name="connsiteX0-51" fmla="*/ 31279 w 825364"/>
                <a:gd name="connsiteY0-52" fmla="*/ 529805 h 1191998"/>
                <a:gd name="connsiteX1-53" fmla="*/ 566684 w 825364"/>
                <a:gd name="connsiteY1-54" fmla="*/ 416 h 1191998"/>
                <a:gd name="connsiteX2-55" fmla="*/ 825364 w 825364"/>
                <a:gd name="connsiteY2-56" fmla="*/ 614027 h 1191998"/>
                <a:gd name="connsiteX3-57" fmla="*/ 145579 w 825364"/>
                <a:gd name="connsiteY3-58" fmla="*/ 1191542 h 1191998"/>
                <a:gd name="connsiteX4-59" fmla="*/ 31279 w 825364"/>
                <a:gd name="connsiteY4-60" fmla="*/ 529805 h 119199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825364" h="1191998">
                  <a:moveTo>
                    <a:pt x="31279" y="529805"/>
                  </a:moveTo>
                  <a:cubicBezTo>
                    <a:pt x="101463" y="331284"/>
                    <a:pt x="434337" y="-13621"/>
                    <a:pt x="566684" y="416"/>
                  </a:cubicBezTo>
                  <a:cubicBezTo>
                    <a:pt x="699031" y="14453"/>
                    <a:pt x="825364" y="334943"/>
                    <a:pt x="825364" y="614027"/>
                  </a:cubicBezTo>
                  <a:cubicBezTo>
                    <a:pt x="825364" y="893111"/>
                    <a:pt x="277926" y="1205579"/>
                    <a:pt x="145579" y="1191542"/>
                  </a:cubicBezTo>
                  <a:cubicBezTo>
                    <a:pt x="13232" y="1177505"/>
                    <a:pt x="-38905" y="728326"/>
                    <a:pt x="31279" y="529805"/>
                  </a:cubicBezTo>
                  <a:close/>
                </a:path>
              </a:pathLst>
            </a:cu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eaLnBrk="1" hangingPunct="1">
                <a:defRPr/>
              </a:pPr>
              <a:endParaRPr lang="zh-CN" altLang="en-US" sz="11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_GB2312" pitchFamily="1" charset="-122"/>
              </a:endParaRPr>
            </a:p>
          </p:txBody>
        </p:sp>
        <p:sp>
          <p:nvSpPr>
            <p:cNvPr id="16459" name="椭圆 10"/>
            <p:cNvSpPr>
              <a:spLocks noChangeArrowheads="1"/>
            </p:cNvSpPr>
            <p:nvPr/>
          </p:nvSpPr>
          <p:spPr bwMode="auto">
            <a:xfrm>
              <a:off x="5338937" y="2761862"/>
              <a:ext cx="141264" cy="141263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vert="eaVert" wrap="none" lIns="227338" tIns="113669" rIns="227338" bIns="113669"/>
            <a:lstStyle>
              <a:lvl1pPr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847850" indent="-711200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8416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97827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51149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55721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60293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64865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9437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9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楷体_GB2312" pitchFamily="1" charset="-122"/>
              </a:endParaRPr>
            </a:p>
          </p:txBody>
        </p:sp>
      </p:grpSp>
      <p:grpSp>
        <p:nvGrpSpPr>
          <p:cNvPr id="16390" name="组合 13"/>
          <p:cNvGrpSpPr/>
          <p:nvPr/>
        </p:nvGrpSpPr>
        <p:grpSpPr bwMode="auto">
          <a:xfrm rot="6513809">
            <a:off x="7646247" y="3709227"/>
            <a:ext cx="1060601" cy="1544874"/>
            <a:chOff x="5593860" y="3075949"/>
            <a:chExt cx="1060429" cy="1159121"/>
          </a:xfrm>
        </p:grpSpPr>
        <p:sp>
          <p:nvSpPr>
            <p:cNvPr id="7" name="椭圆 3"/>
            <p:cNvSpPr/>
            <p:nvPr/>
          </p:nvSpPr>
          <p:spPr bwMode="auto">
            <a:xfrm>
              <a:off x="5593860" y="3075949"/>
              <a:ext cx="1060429" cy="1159121"/>
            </a:xfrm>
            <a:custGeom>
              <a:avLst/>
              <a:gdLst>
                <a:gd name="connsiteX0" fmla="*/ 0 w 1046747"/>
                <a:gd name="connsiteY0" fmla="*/ 505326 h 1010652"/>
                <a:gd name="connsiteX1" fmla="*/ 523374 w 1046747"/>
                <a:gd name="connsiteY1" fmla="*/ 0 h 1010652"/>
                <a:gd name="connsiteX2" fmla="*/ 1046748 w 1046747"/>
                <a:gd name="connsiteY2" fmla="*/ 505326 h 1010652"/>
                <a:gd name="connsiteX3" fmla="*/ 523374 w 1046747"/>
                <a:gd name="connsiteY3" fmla="*/ 1010652 h 1010652"/>
                <a:gd name="connsiteX4" fmla="*/ 0 w 1046747"/>
                <a:gd name="connsiteY4" fmla="*/ 505326 h 1010652"/>
                <a:gd name="connsiteX0-1" fmla="*/ 389 w 1047137"/>
                <a:gd name="connsiteY0-2" fmla="*/ 385010 h 890336"/>
                <a:gd name="connsiteX1-3" fmla="*/ 463605 w 1047137"/>
                <a:gd name="connsiteY1-4" fmla="*/ 0 h 890336"/>
                <a:gd name="connsiteX2-5" fmla="*/ 1047137 w 1047137"/>
                <a:gd name="connsiteY2-6" fmla="*/ 385010 h 890336"/>
                <a:gd name="connsiteX3-7" fmla="*/ 523763 w 1047137"/>
                <a:gd name="connsiteY3-8" fmla="*/ 890336 h 890336"/>
                <a:gd name="connsiteX4-9" fmla="*/ 389 w 1047137"/>
                <a:gd name="connsiteY4-10" fmla="*/ 385010 h 890336"/>
                <a:gd name="connsiteX0-11" fmla="*/ 262 w 1155294"/>
                <a:gd name="connsiteY0-12" fmla="*/ 387644 h 900410"/>
                <a:gd name="connsiteX1-13" fmla="*/ 463478 w 1155294"/>
                <a:gd name="connsiteY1-14" fmla="*/ 2634 h 900410"/>
                <a:gd name="connsiteX2-15" fmla="*/ 1155294 w 1155294"/>
                <a:gd name="connsiteY2-16" fmla="*/ 580150 h 900410"/>
                <a:gd name="connsiteX3-17" fmla="*/ 523636 w 1155294"/>
                <a:gd name="connsiteY3-18" fmla="*/ 892970 h 900410"/>
                <a:gd name="connsiteX4-19" fmla="*/ 262 w 1155294"/>
                <a:gd name="connsiteY4-20" fmla="*/ 387644 h 900410"/>
                <a:gd name="connsiteX0-21" fmla="*/ 262 w 1155294"/>
                <a:gd name="connsiteY0-22" fmla="*/ 387391 h 756754"/>
                <a:gd name="connsiteX1-23" fmla="*/ 463478 w 1155294"/>
                <a:gd name="connsiteY1-24" fmla="*/ 2381 h 756754"/>
                <a:gd name="connsiteX2-25" fmla="*/ 1155294 w 1155294"/>
                <a:gd name="connsiteY2-26" fmla="*/ 579897 h 756754"/>
                <a:gd name="connsiteX3-27" fmla="*/ 523636 w 1155294"/>
                <a:gd name="connsiteY3-28" fmla="*/ 700212 h 756754"/>
                <a:gd name="connsiteX4-29" fmla="*/ 262 w 1155294"/>
                <a:gd name="connsiteY4-30" fmla="*/ 387391 h 756754"/>
                <a:gd name="connsiteX0-31" fmla="*/ 10 w 1155042"/>
                <a:gd name="connsiteY0-32" fmla="*/ 531126 h 900489"/>
                <a:gd name="connsiteX1-33" fmla="*/ 535415 w 1155042"/>
                <a:gd name="connsiteY1-34" fmla="*/ 1737 h 900489"/>
                <a:gd name="connsiteX2-35" fmla="*/ 1155042 w 1155042"/>
                <a:gd name="connsiteY2-36" fmla="*/ 723632 h 900489"/>
                <a:gd name="connsiteX3-37" fmla="*/ 523384 w 1155042"/>
                <a:gd name="connsiteY3-38" fmla="*/ 843947 h 900489"/>
                <a:gd name="connsiteX4-39" fmla="*/ 10 w 1155042"/>
                <a:gd name="connsiteY4-40" fmla="*/ 531126 h 900489"/>
                <a:gd name="connsiteX0-41" fmla="*/ 45545 w 1200577"/>
                <a:gd name="connsiteY0-42" fmla="*/ 531382 h 1196206"/>
                <a:gd name="connsiteX1-43" fmla="*/ 580950 w 1200577"/>
                <a:gd name="connsiteY1-44" fmla="*/ 1993 h 1196206"/>
                <a:gd name="connsiteX2-45" fmla="*/ 1200577 w 1200577"/>
                <a:gd name="connsiteY2-46" fmla="*/ 723888 h 1196206"/>
                <a:gd name="connsiteX3-47" fmla="*/ 159845 w 1200577"/>
                <a:gd name="connsiteY3-48" fmla="*/ 1193119 h 1196206"/>
                <a:gd name="connsiteX4-49" fmla="*/ 45545 w 1200577"/>
                <a:gd name="connsiteY4-50" fmla="*/ 531382 h 1196206"/>
                <a:gd name="connsiteX0-51" fmla="*/ 31279 w 825364"/>
                <a:gd name="connsiteY0-52" fmla="*/ 529805 h 1191998"/>
                <a:gd name="connsiteX1-53" fmla="*/ 566684 w 825364"/>
                <a:gd name="connsiteY1-54" fmla="*/ 416 h 1191998"/>
                <a:gd name="connsiteX2-55" fmla="*/ 825364 w 825364"/>
                <a:gd name="connsiteY2-56" fmla="*/ 614027 h 1191998"/>
                <a:gd name="connsiteX3-57" fmla="*/ 145579 w 825364"/>
                <a:gd name="connsiteY3-58" fmla="*/ 1191542 h 1191998"/>
                <a:gd name="connsiteX4-59" fmla="*/ 31279 w 825364"/>
                <a:gd name="connsiteY4-60" fmla="*/ 529805 h 1191998"/>
                <a:gd name="connsiteX0-61" fmla="*/ 41214 w 1099993"/>
                <a:gd name="connsiteY0-62" fmla="*/ 530943 h 1194900"/>
                <a:gd name="connsiteX1-63" fmla="*/ 576619 w 1099993"/>
                <a:gd name="connsiteY1-64" fmla="*/ 1554 h 1194900"/>
                <a:gd name="connsiteX2-65" fmla="*/ 1099993 w 1099993"/>
                <a:gd name="connsiteY2-66" fmla="*/ 699386 h 1194900"/>
                <a:gd name="connsiteX3-67" fmla="*/ 155514 w 1099993"/>
                <a:gd name="connsiteY3-68" fmla="*/ 1192680 h 1194900"/>
                <a:gd name="connsiteX4-69" fmla="*/ 41214 w 1099993"/>
                <a:gd name="connsiteY4-70" fmla="*/ 530943 h 1194900"/>
                <a:gd name="connsiteX0-71" fmla="*/ 1650 w 1060429"/>
                <a:gd name="connsiteY0-72" fmla="*/ 530920 h 1159121"/>
                <a:gd name="connsiteX1-73" fmla="*/ 537055 w 1060429"/>
                <a:gd name="connsiteY1-74" fmla="*/ 1531 h 1159121"/>
                <a:gd name="connsiteX2-75" fmla="*/ 1060429 w 1060429"/>
                <a:gd name="connsiteY2-76" fmla="*/ 699363 h 1159121"/>
                <a:gd name="connsiteX3-77" fmla="*/ 717529 w 1060429"/>
                <a:gd name="connsiteY3-78" fmla="*/ 1156562 h 1159121"/>
                <a:gd name="connsiteX4-79" fmla="*/ 1650 w 1060429"/>
                <a:gd name="connsiteY4-80" fmla="*/ 530920 h 1159121"/>
                <a:gd name="connsiteX0-81" fmla="*/ 1650 w 1060429"/>
                <a:gd name="connsiteY0-82" fmla="*/ 530920 h 1159121"/>
                <a:gd name="connsiteX1-83" fmla="*/ 537055 w 1060429"/>
                <a:gd name="connsiteY1-84" fmla="*/ 1531 h 1159121"/>
                <a:gd name="connsiteX2-85" fmla="*/ 1060429 w 1060429"/>
                <a:gd name="connsiteY2-86" fmla="*/ 699363 h 1159121"/>
                <a:gd name="connsiteX3-87" fmla="*/ 717529 w 1060429"/>
                <a:gd name="connsiteY3-88" fmla="*/ 1156562 h 1159121"/>
                <a:gd name="connsiteX4-89" fmla="*/ 1650 w 1060429"/>
                <a:gd name="connsiteY4-90" fmla="*/ 530920 h 11591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60429" h="1159121">
                  <a:moveTo>
                    <a:pt x="1650" y="530920"/>
                  </a:moveTo>
                  <a:cubicBezTo>
                    <a:pt x="-28429" y="338415"/>
                    <a:pt x="360592" y="-26543"/>
                    <a:pt x="537055" y="1531"/>
                  </a:cubicBezTo>
                  <a:cubicBezTo>
                    <a:pt x="713518" y="29605"/>
                    <a:pt x="1060429" y="420279"/>
                    <a:pt x="1060429" y="699363"/>
                  </a:cubicBezTo>
                  <a:cubicBezTo>
                    <a:pt x="1060429" y="978447"/>
                    <a:pt x="893992" y="1184636"/>
                    <a:pt x="717529" y="1156562"/>
                  </a:cubicBezTo>
                  <a:cubicBezTo>
                    <a:pt x="541066" y="1128488"/>
                    <a:pt x="31729" y="723425"/>
                    <a:pt x="1650" y="530920"/>
                  </a:cubicBezTo>
                  <a:close/>
                </a:path>
              </a:pathLst>
            </a:cu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eaLnBrk="1" hangingPunct="1">
                <a:defRPr/>
              </a:pPr>
              <a:endParaRPr lang="zh-CN" altLang="en-US" sz="11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_GB2312" pitchFamily="1" charset="-122"/>
              </a:endParaRPr>
            </a:p>
          </p:txBody>
        </p:sp>
        <p:sp>
          <p:nvSpPr>
            <p:cNvPr id="16457" name="椭圆 11"/>
            <p:cNvSpPr>
              <a:spLocks noChangeArrowheads="1"/>
            </p:cNvSpPr>
            <p:nvPr/>
          </p:nvSpPr>
          <p:spPr bwMode="auto">
            <a:xfrm>
              <a:off x="5852375" y="3582832"/>
              <a:ext cx="141284" cy="13973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rot="10800000" vert="eaVert" wrap="none" lIns="227338" tIns="113669" rIns="227338" bIns="113669"/>
            <a:lstStyle>
              <a:lvl1pPr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847850" indent="-711200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8416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97827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51149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55721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60293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64865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9437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9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楷体_GB2312" pitchFamily="1" charset="-122"/>
              </a:endParaRPr>
            </a:p>
          </p:txBody>
        </p:sp>
      </p:grpSp>
      <p:grpSp>
        <p:nvGrpSpPr>
          <p:cNvPr id="16391" name="组合 17"/>
          <p:cNvGrpSpPr/>
          <p:nvPr/>
        </p:nvGrpSpPr>
        <p:grpSpPr bwMode="auto">
          <a:xfrm>
            <a:off x="4332662" y="4357310"/>
            <a:ext cx="1818621" cy="957792"/>
            <a:chOff x="3766278" y="3518514"/>
            <a:chExt cx="1364366" cy="956827"/>
          </a:xfrm>
        </p:grpSpPr>
        <p:sp>
          <p:nvSpPr>
            <p:cNvPr id="8" name="椭圆 3"/>
            <p:cNvSpPr/>
            <p:nvPr/>
          </p:nvSpPr>
          <p:spPr bwMode="auto">
            <a:xfrm>
              <a:off x="3766278" y="3518514"/>
              <a:ext cx="1364366" cy="956827"/>
            </a:xfrm>
            <a:custGeom>
              <a:avLst/>
              <a:gdLst>
                <a:gd name="connsiteX0" fmla="*/ 0 w 1046747"/>
                <a:gd name="connsiteY0" fmla="*/ 505326 h 1010652"/>
                <a:gd name="connsiteX1" fmla="*/ 523374 w 1046747"/>
                <a:gd name="connsiteY1" fmla="*/ 0 h 1010652"/>
                <a:gd name="connsiteX2" fmla="*/ 1046748 w 1046747"/>
                <a:gd name="connsiteY2" fmla="*/ 505326 h 1010652"/>
                <a:gd name="connsiteX3" fmla="*/ 523374 w 1046747"/>
                <a:gd name="connsiteY3" fmla="*/ 1010652 h 1010652"/>
                <a:gd name="connsiteX4" fmla="*/ 0 w 1046747"/>
                <a:gd name="connsiteY4" fmla="*/ 505326 h 1010652"/>
                <a:gd name="connsiteX0-1" fmla="*/ 389 w 1047137"/>
                <a:gd name="connsiteY0-2" fmla="*/ 385010 h 890336"/>
                <a:gd name="connsiteX1-3" fmla="*/ 463605 w 1047137"/>
                <a:gd name="connsiteY1-4" fmla="*/ 0 h 890336"/>
                <a:gd name="connsiteX2-5" fmla="*/ 1047137 w 1047137"/>
                <a:gd name="connsiteY2-6" fmla="*/ 385010 h 890336"/>
                <a:gd name="connsiteX3-7" fmla="*/ 523763 w 1047137"/>
                <a:gd name="connsiteY3-8" fmla="*/ 890336 h 890336"/>
                <a:gd name="connsiteX4-9" fmla="*/ 389 w 1047137"/>
                <a:gd name="connsiteY4-10" fmla="*/ 385010 h 890336"/>
                <a:gd name="connsiteX0-11" fmla="*/ 262 w 1155294"/>
                <a:gd name="connsiteY0-12" fmla="*/ 387644 h 900410"/>
                <a:gd name="connsiteX1-13" fmla="*/ 463478 w 1155294"/>
                <a:gd name="connsiteY1-14" fmla="*/ 2634 h 900410"/>
                <a:gd name="connsiteX2-15" fmla="*/ 1155294 w 1155294"/>
                <a:gd name="connsiteY2-16" fmla="*/ 580150 h 900410"/>
                <a:gd name="connsiteX3-17" fmla="*/ 523636 w 1155294"/>
                <a:gd name="connsiteY3-18" fmla="*/ 892970 h 900410"/>
                <a:gd name="connsiteX4-19" fmla="*/ 262 w 1155294"/>
                <a:gd name="connsiteY4-20" fmla="*/ 387644 h 900410"/>
                <a:gd name="connsiteX0-21" fmla="*/ 262 w 1155294"/>
                <a:gd name="connsiteY0-22" fmla="*/ 387391 h 756754"/>
                <a:gd name="connsiteX1-23" fmla="*/ 463478 w 1155294"/>
                <a:gd name="connsiteY1-24" fmla="*/ 2381 h 756754"/>
                <a:gd name="connsiteX2-25" fmla="*/ 1155294 w 1155294"/>
                <a:gd name="connsiteY2-26" fmla="*/ 579897 h 756754"/>
                <a:gd name="connsiteX3-27" fmla="*/ 523636 w 1155294"/>
                <a:gd name="connsiteY3-28" fmla="*/ 700212 h 756754"/>
                <a:gd name="connsiteX4-29" fmla="*/ 262 w 1155294"/>
                <a:gd name="connsiteY4-30" fmla="*/ 387391 h 756754"/>
                <a:gd name="connsiteX0-31" fmla="*/ 10 w 1155042"/>
                <a:gd name="connsiteY0-32" fmla="*/ 531126 h 900489"/>
                <a:gd name="connsiteX1-33" fmla="*/ 535415 w 1155042"/>
                <a:gd name="connsiteY1-34" fmla="*/ 1737 h 900489"/>
                <a:gd name="connsiteX2-35" fmla="*/ 1155042 w 1155042"/>
                <a:gd name="connsiteY2-36" fmla="*/ 723632 h 900489"/>
                <a:gd name="connsiteX3-37" fmla="*/ 523384 w 1155042"/>
                <a:gd name="connsiteY3-38" fmla="*/ 843947 h 900489"/>
                <a:gd name="connsiteX4-39" fmla="*/ 10 w 1155042"/>
                <a:gd name="connsiteY4-40" fmla="*/ 531126 h 900489"/>
                <a:gd name="connsiteX0-41" fmla="*/ 45545 w 1200577"/>
                <a:gd name="connsiteY0-42" fmla="*/ 531382 h 1196206"/>
                <a:gd name="connsiteX1-43" fmla="*/ 580950 w 1200577"/>
                <a:gd name="connsiteY1-44" fmla="*/ 1993 h 1196206"/>
                <a:gd name="connsiteX2-45" fmla="*/ 1200577 w 1200577"/>
                <a:gd name="connsiteY2-46" fmla="*/ 723888 h 1196206"/>
                <a:gd name="connsiteX3-47" fmla="*/ 159845 w 1200577"/>
                <a:gd name="connsiteY3-48" fmla="*/ 1193119 h 1196206"/>
                <a:gd name="connsiteX4-49" fmla="*/ 45545 w 1200577"/>
                <a:gd name="connsiteY4-50" fmla="*/ 531382 h 1196206"/>
                <a:gd name="connsiteX0-51" fmla="*/ 31279 w 825364"/>
                <a:gd name="connsiteY0-52" fmla="*/ 529805 h 1191998"/>
                <a:gd name="connsiteX1-53" fmla="*/ 566684 w 825364"/>
                <a:gd name="connsiteY1-54" fmla="*/ 416 h 1191998"/>
                <a:gd name="connsiteX2-55" fmla="*/ 825364 w 825364"/>
                <a:gd name="connsiteY2-56" fmla="*/ 614027 h 1191998"/>
                <a:gd name="connsiteX3-57" fmla="*/ 145579 w 825364"/>
                <a:gd name="connsiteY3-58" fmla="*/ 1191542 h 1191998"/>
                <a:gd name="connsiteX4-59" fmla="*/ 31279 w 825364"/>
                <a:gd name="connsiteY4-60" fmla="*/ 529805 h 1191998"/>
                <a:gd name="connsiteX0-61" fmla="*/ 41214 w 1099993"/>
                <a:gd name="connsiteY0-62" fmla="*/ 530943 h 1194900"/>
                <a:gd name="connsiteX1-63" fmla="*/ 576619 w 1099993"/>
                <a:gd name="connsiteY1-64" fmla="*/ 1554 h 1194900"/>
                <a:gd name="connsiteX2-65" fmla="*/ 1099993 w 1099993"/>
                <a:gd name="connsiteY2-66" fmla="*/ 699386 h 1194900"/>
                <a:gd name="connsiteX3-67" fmla="*/ 155514 w 1099993"/>
                <a:gd name="connsiteY3-68" fmla="*/ 1192680 h 1194900"/>
                <a:gd name="connsiteX4-69" fmla="*/ 41214 w 1099993"/>
                <a:gd name="connsiteY4-70" fmla="*/ 530943 h 1194900"/>
                <a:gd name="connsiteX0-71" fmla="*/ 1650 w 1060429"/>
                <a:gd name="connsiteY0-72" fmla="*/ 530920 h 1159121"/>
                <a:gd name="connsiteX1-73" fmla="*/ 537055 w 1060429"/>
                <a:gd name="connsiteY1-74" fmla="*/ 1531 h 1159121"/>
                <a:gd name="connsiteX2-75" fmla="*/ 1060429 w 1060429"/>
                <a:gd name="connsiteY2-76" fmla="*/ 699363 h 1159121"/>
                <a:gd name="connsiteX3-77" fmla="*/ 717529 w 1060429"/>
                <a:gd name="connsiteY3-78" fmla="*/ 1156562 h 1159121"/>
                <a:gd name="connsiteX4-79" fmla="*/ 1650 w 1060429"/>
                <a:gd name="connsiteY4-80" fmla="*/ 530920 h 1159121"/>
                <a:gd name="connsiteX0-81" fmla="*/ 1650 w 1060429"/>
                <a:gd name="connsiteY0-82" fmla="*/ 530920 h 1159121"/>
                <a:gd name="connsiteX1-83" fmla="*/ 537055 w 1060429"/>
                <a:gd name="connsiteY1-84" fmla="*/ 1531 h 1159121"/>
                <a:gd name="connsiteX2-85" fmla="*/ 1060429 w 1060429"/>
                <a:gd name="connsiteY2-86" fmla="*/ 699363 h 1159121"/>
                <a:gd name="connsiteX3-87" fmla="*/ 717529 w 1060429"/>
                <a:gd name="connsiteY3-88" fmla="*/ 1156562 h 1159121"/>
                <a:gd name="connsiteX4-89" fmla="*/ 1650 w 1060429"/>
                <a:gd name="connsiteY4-90" fmla="*/ 530920 h 1159121"/>
                <a:gd name="connsiteX0-91" fmla="*/ 1873 w 1361441"/>
                <a:gd name="connsiteY0-92" fmla="*/ 533513 h 1170359"/>
                <a:gd name="connsiteX1-93" fmla="*/ 537278 w 1361441"/>
                <a:gd name="connsiteY1-94" fmla="*/ 4124 h 1170359"/>
                <a:gd name="connsiteX2-95" fmla="*/ 1361441 w 1361441"/>
                <a:gd name="connsiteY2-96" fmla="*/ 822272 h 1170359"/>
                <a:gd name="connsiteX3-97" fmla="*/ 717752 w 1361441"/>
                <a:gd name="connsiteY3-98" fmla="*/ 1159155 h 1170359"/>
                <a:gd name="connsiteX4-99" fmla="*/ 1873 w 1361441"/>
                <a:gd name="connsiteY4-100" fmla="*/ 533513 h 1170359"/>
                <a:gd name="connsiteX0-101" fmla="*/ 4798 w 1364366"/>
                <a:gd name="connsiteY0-102" fmla="*/ 319981 h 956827"/>
                <a:gd name="connsiteX1-103" fmla="*/ 455982 w 1364366"/>
                <a:gd name="connsiteY1-104" fmla="*/ 7160 h 956827"/>
                <a:gd name="connsiteX2-105" fmla="*/ 1364366 w 1364366"/>
                <a:gd name="connsiteY2-106" fmla="*/ 608740 h 956827"/>
                <a:gd name="connsiteX3-107" fmla="*/ 720677 w 1364366"/>
                <a:gd name="connsiteY3-108" fmla="*/ 945623 h 956827"/>
                <a:gd name="connsiteX4-109" fmla="*/ 4798 w 1364366"/>
                <a:gd name="connsiteY4-110" fmla="*/ 319981 h 95682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364366" h="956827">
                  <a:moveTo>
                    <a:pt x="4798" y="319981"/>
                  </a:moveTo>
                  <a:cubicBezTo>
                    <a:pt x="-39318" y="163571"/>
                    <a:pt x="229388" y="-40966"/>
                    <a:pt x="455982" y="7160"/>
                  </a:cubicBezTo>
                  <a:cubicBezTo>
                    <a:pt x="682576" y="55286"/>
                    <a:pt x="1364366" y="329656"/>
                    <a:pt x="1364366" y="608740"/>
                  </a:cubicBezTo>
                  <a:cubicBezTo>
                    <a:pt x="1364366" y="887824"/>
                    <a:pt x="947271" y="993749"/>
                    <a:pt x="720677" y="945623"/>
                  </a:cubicBezTo>
                  <a:cubicBezTo>
                    <a:pt x="494083" y="897497"/>
                    <a:pt x="48914" y="476392"/>
                    <a:pt x="4798" y="319981"/>
                  </a:cubicBezTo>
                  <a:close/>
                </a:path>
              </a:pathLst>
            </a:custGeom>
            <a:solidFill>
              <a:schemeClr val="accent1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eaLnBrk="1" hangingPunct="1">
                <a:defRPr/>
              </a:pPr>
              <a:endParaRPr lang="zh-CN" altLang="en-US" sz="11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_GB2312" pitchFamily="1" charset="-122"/>
              </a:endParaRPr>
            </a:p>
          </p:txBody>
        </p:sp>
        <p:sp>
          <p:nvSpPr>
            <p:cNvPr id="13" name="椭圆 12"/>
            <p:cNvSpPr>
              <a:spLocks noChangeArrowheads="1"/>
            </p:cNvSpPr>
            <p:nvPr/>
          </p:nvSpPr>
          <p:spPr bwMode="auto">
            <a:xfrm>
              <a:off x="4238008" y="4091341"/>
              <a:ext cx="139772" cy="141224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227338" tIns="113669" rIns="227338" bIns="113669"/>
            <a:lstStyle>
              <a:lvl1pPr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847850" indent="-711200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8416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97827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51149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55721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60293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64865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9437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9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楷体_GB2312" pitchFamily="1" charset="-122"/>
              </a:endParaRPr>
            </a:p>
          </p:txBody>
        </p:sp>
      </p:grpSp>
      <p:sp>
        <p:nvSpPr>
          <p:cNvPr id="16392" name="椭圆 18"/>
          <p:cNvSpPr>
            <a:spLocks noChangeArrowheads="1"/>
          </p:cNvSpPr>
          <p:nvPr/>
        </p:nvSpPr>
        <p:spPr bwMode="auto">
          <a:xfrm>
            <a:off x="2764151" y="3719286"/>
            <a:ext cx="307297" cy="230566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108849" tIns="54425" rIns="108849" bIns="54425"/>
          <a:lstStyle>
            <a:lvl1pPr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847850" indent="-711200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8416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97827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51149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55721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60293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64865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9437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900" b="1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ea typeface="楷体_GB2312" pitchFamily="1" charset="-122"/>
            </a:endParaRPr>
          </a:p>
        </p:txBody>
      </p:sp>
      <p:sp>
        <p:nvSpPr>
          <p:cNvPr id="16393" name="椭圆 19"/>
          <p:cNvSpPr>
            <a:spLocks noChangeArrowheads="1"/>
          </p:cNvSpPr>
          <p:nvPr/>
        </p:nvSpPr>
        <p:spPr bwMode="auto">
          <a:xfrm>
            <a:off x="5374271" y="3635376"/>
            <a:ext cx="305010" cy="23056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108849" tIns="54425" rIns="108849" bIns="54425"/>
          <a:lstStyle>
            <a:lvl1pPr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847850" indent="-711200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8416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97827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51149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55721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60293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64865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9437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900" b="1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ea typeface="楷体_GB2312" pitchFamily="1" charset="-122"/>
            </a:endParaRPr>
          </a:p>
        </p:txBody>
      </p:sp>
      <p:sp>
        <p:nvSpPr>
          <p:cNvPr id="16394" name="文本框 20"/>
          <p:cNvSpPr txBox="1">
            <a:spLocks noChangeArrowheads="1"/>
          </p:cNvSpPr>
          <p:nvPr/>
        </p:nvSpPr>
        <p:spPr bwMode="auto">
          <a:xfrm>
            <a:off x="2809140" y="3362476"/>
            <a:ext cx="916554" cy="386912"/>
          </a:xfrm>
          <a:prstGeom prst="rect">
            <a:avLst/>
          </a:prstGeom>
          <a:solidFill>
            <a:srgbClr val="FFFFFF">
              <a:alpha val="5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9" tIns="54425" rIns="108849" bIns="54425">
            <a:spAutoFit/>
          </a:bodyPr>
          <a:lstStyle>
            <a:lvl1pPr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847850" indent="-711200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8416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97827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51149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55721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60293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64865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9437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</a:rPr>
              <a:t>CO</a:t>
            </a:r>
            <a:r>
              <a:rPr lang="en-US" altLang="zh-CN" baseline="-25000">
                <a:solidFill>
                  <a:srgbClr val="000000"/>
                </a:solidFill>
              </a:rPr>
              <a:t>2</a:t>
            </a:r>
            <a:endParaRPr lang="zh-CN" altLang="en-US" baseline="-25000">
              <a:solidFill>
                <a:srgbClr val="000000"/>
              </a:solidFill>
            </a:endParaRPr>
          </a:p>
        </p:txBody>
      </p:sp>
      <p:sp>
        <p:nvSpPr>
          <p:cNvPr id="16397" name="椭圆 71"/>
          <p:cNvSpPr/>
          <p:nvPr/>
        </p:nvSpPr>
        <p:spPr bwMode="auto">
          <a:xfrm>
            <a:off x="1792695" y="2184703"/>
            <a:ext cx="1265790" cy="244173"/>
          </a:xfrm>
          <a:custGeom>
            <a:avLst/>
            <a:gdLst>
              <a:gd name="T0" fmla="*/ 57513 w 815323"/>
              <a:gd name="T1" fmla="*/ 6996 h 309891"/>
              <a:gd name="T2" fmla="*/ 482332 w 815323"/>
              <a:gd name="T3" fmla="*/ 58259 h 309891"/>
              <a:gd name="T4" fmla="*/ 949325 w 815323"/>
              <a:gd name="T5" fmla="*/ 99410 h 309891"/>
              <a:gd name="T6" fmla="*/ 157987 w 815323"/>
              <a:gd name="T7" fmla="*/ 225989 h 309891"/>
              <a:gd name="T8" fmla="*/ 57513 w 815323"/>
              <a:gd name="T9" fmla="*/ 6996 h 3098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5323" h="309891">
                <a:moveTo>
                  <a:pt x="49395" y="8868"/>
                </a:moveTo>
                <a:cubicBezTo>
                  <a:pt x="95822" y="-26567"/>
                  <a:pt x="286593" y="54324"/>
                  <a:pt x="414248" y="73848"/>
                </a:cubicBezTo>
                <a:cubicBezTo>
                  <a:pt x="541903" y="93372"/>
                  <a:pt x="815323" y="-128724"/>
                  <a:pt x="815323" y="126010"/>
                </a:cubicBezTo>
                <a:cubicBezTo>
                  <a:pt x="815323" y="380744"/>
                  <a:pt x="335663" y="169149"/>
                  <a:pt x="135686" y="286458"/>
                </a:cubicBezTo>
                <a:cubicBezTo>
                  <a:pt x="-64291" y="403767"/>
                  <a:pt x="2968" y="44303"/>
                  <a:pt x="49395" y="8868"/>
                </a:cubicBezTo>
                <a:close/>
              </a:path>
            </a:pathLst>
          </a:custGeom>
          <a:solidFill>
            <a:srgbClr val="FF6D89"/>
          </a:solidFill>
          <a:ln w="12700" cap="sq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43781" tIns="21891" rIns="43781" bIns="21891"/>
          <a:lstStyle/>
          <a:p>
            <a:endParaRPr lang="zh-CN" altLang="en-US"/>
          </a:p>
        </p:txBody>
      </p:sp>
      <p:sp>
        <p:nvSpPr>
          <p:cNvPr id="16398" name="椭圆 71"/>
          <p:cNvSpPr/>
          <p:nvPr/>
        </p:nvSpPr>
        <p:spPr bwMode="auto">
          <a:xfrm rot="-1867690">
            <a:off x="4220572" y="1938262"/>
            <a:ext cx="1265790" cy="244173"/>
          </a:xfrm>
          <a:custGeom>
            <a:avLst/>
            <a:gdLst>
              <a:gd name="T0" fmla="*/ 57513 w 815323"/>
              <a:gd name="T1" fmla="*/ 6996 h 309891"/>
              <a:gd name="T2" fmla="*/ 482332 w 815323"/>
              <a:gd name="T3" fmla="*/ 58259 h 309891"/>
              <a:gd name="T4" fmla="*/ 949325 w 815323"/>
              <a:gd name="T5" fmla="*/ 99410 h 309891"/>
              <a:gd name="T6" fmla="*/ 157987 w 815323"/>
              <a:gd name="T7" fmla="*/ 225989 h 309891"/>
              <a:gd name="T8" fmla="*/ 57513 w 815323"/>
              <a:gd name="T9" fmla="*/ 6996 h 3098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5323" h="309891">
                <a:moveTo>
                  <a:pt x="49395" y="8868"/>
                </a:moveTo>
                <a:cubicBezTo>
                  <a:pt x="95822" y="-26567"/>
                  <a:pt x="286593" y="54324"/>
                  <a:pt x="414248" y="73848"/>
                </a:cubicBezTo>
                <a:cubicBezTo>
                  <a:pt x="541903" y="93372"/>
                  <a:pt x="815323" y="-128724"/>
                  <a:pt x="815323" y="126010"/>
                </a:cubicBezTo>
                <a:cubicBezTo>
                  <a:pt x="815323" y="380744"/>
                  <a:pt x="335663" y="169149"/>
                  <a:pt x="135686" y="286458"/>
                </a:cubicBezTo>
                <a:cubicBezTo>
                  <a:pt x="-64291" y="403767"/>
                  <a:pt x="2968" y="44303"/>
                  <a:pt x="49395" y="8868"/>
                </a:cubicBezTo>
                <a:close/>
              </a:path>
            </a:pathLst>
          </a:custGeom>
          <a:solidFill>
            <a:srgbClr val="FF6D89"/>
          </a:solidFill>
          <a:ln w="12700" cap="sq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43781" tIns="21891" rIns="43781" bIns="21891"/>
          <a:lstStyle/>
          <a:p>
            <a:endParaRPr lang="zh-CN" altLang="en-US"/>
          </a:p>
        </p:txBody>
      </p:sp>
      <p:sp>
        <p:nvSpPr>
          <p:cNvPr id="16399" name="椭圆 71"/>
          <p:cNvSpPr/>
          <p:nvPr/>
        </p:nvSpPr>
        <p:spPr bwMode="auto">
          <a:xfrm rot="430404">
            <a:off x="6009454" y="2108352"/>
            <a:ext cx="1265790" cy="244172"/>
          </a:xfrm>
          <a:custGeom>
            <a:avLst/>
            <a:gdLst>
              <a:gd name="T0" fmla="*/ 57513 w 815323"/>
              <a:gd name="T1" fmla="*/ 6996 h 309891"/>
              <a:gd name="T2" fmla="*/ 482332 w 815323"/>
              <a:gd name="T3" fmla="*/ 58259 h 309891"/>
              <a:gd name="T4" fmla="*/ 949325 w 815323"/>
              <a:gd name="T5" fmla="*/ 99410 h 309891"/>
              <a:gd name="T6" fmla="*/ 157987 w 815323"/>
              <a:gd name="T7" fmla="*/ 225989 h 309891"/>
              <a:gd name="T8" fmla="*/ 57513 w 815323"/>
              <a:gd name="T9" fmla="*/ 6996 h 3098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5323" h="309891">
                <a:moveTo>
                  <a:pt x="49395" y="8868"/>
                </a:moveTo>
                <a:cubicBezTo>
                  <a:pt x="95822" y="-26567"/>
                  <a:pt x="286593" y="54324"/>
                  <a:pt x="414248" y="73848"/>
                </a:cubicBezTo>
                <a:cubicBezTo>
                  <a:pt x="541903" y="93372"/>
                  <a:pt x="815323" y="-128724"/>
                  <a:pt x="815323" y="126010"/>
                </a:cubicBezTo>
                <a:cubicBezTo>
                  <a:pt x="815323" y="380744"/>
                  <a:pt x="335663" y="169149"/>
                  <a:pt x="135686" y="286458"/>
                </a:cubicBezTo>
                <a:cubicBezTo>
                  <a:pt x="-64291" y="403767"/>
                  <a:pt x="2968" y="44303"/>
                  <a:pt x="49395" y="8868"/>
                </a:cubicBezTo>
                <a:close/>
              </a:path>
            </a:pathLst>
          </a:custGeom>
          <a:solidFill>
            <a:srgbClr val="FF6D89"/>
          </a:solidFill>
          <a:ln w="12700" cap="sq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43781" tIns="21891" rIns="43781" bIns="21891"/>
          <a:lstStyle/>
          <a:p>
            <a:endParaRPr lang="zh-CN" altLang="en-US"/>
          </a:p>
        </p:txBody>
      </p:sp>
      <p:sp>
        <p:nvSpPr>
          <p:cNvPr id="16400" name="椭圆 71"/>
          <p:cNvSpPr/>
          <p:nvPr/>
        </p:nvSpPr>
        <p:spPr bwMode="auto">
          <a:xfrm>
            <a:off x="2379076" y="2117423"/>
            <a:ext cx="1265790" cy="246440"/>
          </a:xfrm>
          <a:custGeom>
            <a:avLst/>
            <a:gdLst>
              <a:gd name="T0" fmla="*/ 57513 w 815323"/>
              <a:gd name="T1" fmla="*/ 7041 h 309891"/>
              <a:gd name="T2" fmla="*/ 482332 w 815323"/>
              <a:gd name="T3" fmla="*/ 58638 h 309891"/>
              <a:gd name="T4" fmla="*/ 949325 w 815323"/>
              <a:gd name="T5" fmla="*/ 100056 h 309891"/>
              <a:gd name="T6" fmla="*/ 157987 w 815323"/>
              <a:gd name="T7" fmla="*/ 227456 h 309891"/>
              <a:gd name="T8" fmla="*/ 57513 w 815323"/>
              <a:gd name="T9" fmla="*/ 7041 h 3098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5323" h="309891">
                <a:moveTo>
                  <a:pt x="49395" y="8868"/>
                </a:moveTo>
                <a:cubicBezTo>
                  <a:pt x="95822" y="-26567"/>
                  <a:pt x="286593" y="54324"/>
                  <a:pt x="414248" y="73848"/>
                </a:cubicBezTo>
                <a:cubicBezTo>
                  <a:pt x="541903" y="93372"/>
                  <a:pt x="815323" y="-128724"/>
                  <a:pt x="815323" y="126010"/>
                </a:cubicBezTo>
                <a:cubicBezTo>
                  <a:pt x="815323" y="380744"/>
                  <a:pt x="335663" y="169149"/>
                  <a:pt x="135686" y="286458"/>
                </a:cubicBezTo>
                <a:cubicBezTo>
                  <a:pt x="-64291" y="403767"/>
                  <a:pt x="2968" y="44303"/>
                  <a:pt x="49395" y="8868"/>
                </a:cubicBezTo>
                <a:close/>
              </a:path>
            </a:pathLst>
          </a:custGeom>
          <a:solidFill>
            <a:srgbClr val="FF6D89"/>
          </a:solidFill>
          <a:ln w="12700" cap="sq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43781" tIns="21891" rIns="43781" bIns="21891"/>
          <a:lstStyle/>
          <a:p>
            <a:endParaRPr lang="zh-CN" altLang="en-US"/>
          </a:p>
        </p:txBody>
      </p:sp>
      <p:sp>
        <p:nvSpPr>
          <p:cNvPr id="16401" name="椭圆 76"/>
          <p:cNvSpPr>
            <a:spLocks noChangeArrowheads="1"/>
          </p:cNvSpPr>
          <p:nvPr/>
        </p:nvSpPr>
        <p:spPr bwMode="auto">
          <a:xfrm>
            <a:off x="4899981" y="1766661"/>
            <a:ext cx="307298" cy="229053"/>
          </a:xfrm>
          <a:prstGeom prst="ellipse">
            <a:avLst/>
          </a:prstGeom>
          <a:solidFill>
            <a:srgbClr val="FF0000"/>
          </a:solidFill>
          <a:ln w="12700" cap="sq" algn="ctr">
            <a:solidFill>
              <a:schemeClr val="bg2"/>
            </a:solidFill>
            <a:round/>
          </a:ln>
        </p:spPr>
        <p:txBody>
          <a:bodyPr wrap="none" lIns="108849" tIns="54425" rIns="108849" bIns="54425"/>
          <a:lstStyle>
            <a:lvl1pPr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847850" indent="-711200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8416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97827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51149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55721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60293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64865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9437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900" b="1"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楷体_GB2312" pitchFamily="1" charset="-122"/>
            </a:endParaRPr>
          </a:p>
        </p:txBody>
      </p:sp>
      <p:sp>
        <p:nvSpPr>
          <p:cNvPr id="16402" name="椭圆 77"/>
          <p:cNvSpPr>
            <a:spLocks noChangeArrowheads="1"/>
          </p:cNvSpPr>
          <p:nvPr/>
        </p:nvSpPr>
        <p:spPr bwMode="auto">
          <a:xfrm>
            <a:off x="3350531" y="1966988"/>
            <a:ext cx="307298" cy="228298"/>
          </a:xfrm>
          <a:prstGeom prst="ellipse">
            <a:avLst/>
          </a:prstGeom>
          <a:solidFill>
            <a:srgbClr val="FF0000"/>
          </a:solidFill>
          <a:ln w="12700" cap="sq" algn="ctr">
            <a:solidFill>
              <a:schemeClr val="bg2"/>
            </a:solidFill>
            <a:round/>
          </a:ln>
        </p:spPr>
        <p:txBody>
          <a:bodyPr wrap="none" lIns="108849" tIns="54425" rIns="108849" bIns="54425"/>
          <a:lstStyle>
            <a:lvl1pPr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847850" indent="-711200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8416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97827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51149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55721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60293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64865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9437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900" b="1"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楷体_GB2312" pitchFamily="1" charset="-122"/>
            </a:endParaRPr>
          </a:p>
        </p:txBody>
      </p:sp>
      <p:sp>
        <p:nvSpPr>
          <p:cNvPr id="16403" name="椭圆 78"/>
          <p:cNvSpPr>
            <a:spLocks noChangeArrowheads="1"/>
          </p:cNvSpPr>
          <p:nvPr/>
        </p:nvSpPr>
        <p:spPr bwMode="auto">
          <a:xfrm>
            <a:off x="5933201" y="1973036"/>
            <a:ext cx="306535" cy="230566"/>
          </a:xfrm>
          <a:prstGeom prst="ellipse">
            <a:avLst/>
          </a:prstGeom>
          <a:solidFill>
            <a:srgbClr val="FF0000"/>
          </a:solidFill>
          <a:ln w="12700" cap="sq" algn="ctr">
            <a:solidFill>
              <a:schemeClr val="bg2"/>
            </a:solidFill>
            <a:round/>
          </a:ln>
        </p:spPr>
        <p:txBody>
          <a:bodyPr wrap="none" lIns="108849" tIns="54425" rIns="108849" bIns="54425"/>
          <a:lstStyle>
            <a:lvl1pPr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847850" indent="-711200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8416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97827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51149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55721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60293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64865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9437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900" b="1"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楷体_GB2312" pitchFamily="1" charset="-122"/>
            </a:endParaRPr>
          </a:p>
        </p:txBody>
      </p:sp>
      <p:sp>
        <p:nvSpPr>
          <p:cNvPr id="16404" name="文本框 81"/>
          <p:cNvSpPr txBox="1">
            <a:spLocks noChangeArrowheads="1"/>
          </p:cNvSpPr>
          <p:nvPr/>
        </p:nvSpPr>
        <p:spPr bwMode="auto">
          <a:xfrm>
            <a:off x="4334950" y="2028976"/>
            <a:ext cx="624507" cy="386912"/>
          </a:xfrm>
          <a:prstGeom prst="rect">
            <a:avLst/>
          </a:prstGeom>
          <a:solidFill>
            <a:srgbClr val="FFFFFF">
              <a:alpha val="5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9" tIns="54425" rIns="108849" bIns="54425">
            <a:spAutoFit/>
          </a:bodyPr>
          <a:lstStyle>
            <a:lvl1pPr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847850" indent="-711200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8416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97827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51149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55721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60293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64865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9437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FF0000"/>
                </a:solidFill>
              </a:rPr>
              <a:t>O</a:t>
            </a:r>
            <a:r>
              <a:rPr lang="en-US" altLang="zh-CN" baseline="-25000">
                <a:solidFill>
                  <a:srgbClr val="FF0000"/>
                </a:solidFill>
              </a:rPr>
              <a:t>2</a:t>
            </a:r>
            <a:endParaRPr lang="zh-CN" altLang="en-US" baseline="-25000">
              <a:solidFill>
                <a:srgbClr val="FF0000"/>
              </a:solidFill>
            </a:endParaRPr>
          </a:p>
        </p:txBody>
      </p:sp>
      <p:sp>
        <p:nvSpPr>
          <p:cNvPr id="16405" name="文本框 82"/>
          <p:cNvSpPr txBox="1">
            <a:spLocks noChangeArrowheads="1"/>
          </p:cNvSpPr>
          <p:nvPr/>
        </p:nvSpPr>
        <p:spPr bwMode="auto">
          <a:xfrm>
            <a:off x="1830821" y="2111376"/>
            <a:ext cx="622220" cy="386912"/>
          </a:xfrm>
          <a:prstGeom prst="rect">
            <a:avLst/>
          </a:prstGeom>
          <a:solidFill>
            <a:srgbClr val="FFFFFF">
              <a:alpha val="5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9" tIns="54425" rIns="108849" bIns="54425">
            <a:spAutoFit/>
          </a:bodyPr>
          <a:lstStyle>
            <a:lvl1pPr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847850" indent="-711200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8416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97827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51149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55721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60293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64865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9437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FF0000"/>
                </a:solidFill>
              </a:rPr>
              <a:t>O</a:t>
            </a:r>
            <a:r>
              <a:rPr lang="en-US" altLang="zh-CN" baseline="-25000">
                <a:solidFill>
                  <a:srgbClr val="FF0000"/>
                </a:solidFill>
              </a:rPr>
              <a:t>2</a:t>
            </a:r>
            <a:endParaRPr lang="zh-CN" altLang="en-US" baseline="-25000">
              <a:solidFill>
                <a:srgbClr val="FF0000"/>
              </a:solidFill>
            </a:endParaRPr>
          </a:p>
        </p:txBody>
      </p:sp>
      <p:sp>
        <p:nvSpPr>
          <p:cNvPr id="16406" name="文本框 83"/>
          <p:cNvSpPr txBox="1">
            <a:spLocks noChangeArrowheads="1"/>
          </p:cNvSpPr>
          <p:nvPr/>
        </p:nvSpPr>
        <p:spPr bwMode="auto">
          <a:xfrm>
            <a:off x="6726989" y="1945066"/>
            <a:ext cx="624508" cy="386912"/>
          </a:xfrm>
          <a:prstGeom prst="rect">
            <a:avLst/>
          </a:prstGeom>
          <a:solidFill>
            <a:srgbClr val="FFFFFF">
              <a:alpha val="5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9" tIns="54425" rIns="108849" bIns="54425">
            <a:spAutoFit/>
          </a:bodyPr>
          <a:lstStyle>
            <a:lvl1pPr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847850" indent="-711200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8416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97827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51149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55721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60293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64865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9437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FF0000"/>
                </a:solidFill>
              </a:rPr>
              <a:t>O</a:t>
            </a:r>
            <a:r>
              <a:rPr lang="en-US" altLang="zh-CN" baseline="-25000">
                <a:solidFill>
                  <a:srgbClr val="FF0000"/>
                </a:solidFill>
              </a:rPr>
              <a:t>2</a:t>
            </a:r>
            <a:endParaRPr lang="zh-CN" altLang="en-US" baseline="-25000">
              <a:solidFill>
                <a:srgbClr val="FF0000"/>
              </a:solidFill>
            </a:endParaRPr>
          </a:p>
        </p:txBody>
      </p:sp>
      <p:sp>
        <p:nvSpPr>
          <p:cNvPr id="16407" name="椭圆 84"/>
          <p:cNvSpPr>
            <a:spLocks noChangeArrowheads="1"/>
          </p:cNvSpPr>
          <p:nvPr/>
        </p:nvSpPr>
        <p:spPr bwMode="auto">
          <a:xfrm>
            <a:off x="2838115" y="2295827"/>
            <a:ext cx="307298" cy="229810"/>
          </a:xfrm>
          <a:prstGeom prst="ellipse">
            <a:avLst/>
          </a:prstGeom>
          <a:solidFill>
            <a:srgbClr val="FF0000"/>
          </a:solidFill>
          <a:ln w="12700" cap="sq" algn="ctr">
            <a:solidFill>
              <a:schemeClr val="bg2"/>
            </a:solidFill>
            <a:round/>
          </a:ln>
        </p:spPr>
        <p:txBody>
          <a:bodyPr wrap="none" lIns="108849" tIns="54425" rIns="108849" bIns="54425"/>
          <a:lstStyle>
            <a:lvl1pPr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847850" indent="-711200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8416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97827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51149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55721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60293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64865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9437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900" b="1"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楷体_GB2312" pitchFamily="1" charset="-122"/>
            </a:endParaRPr>
          </a:p>
        </p:txBody>
      </p:sp>
      <p:grpSp>
        <p:nvGrpSpPr>
          <p:cNvPr id="16408" name="组合 109"/>
          <p:cNvGrpSpPr/>
          <p:nvPr/>
        </p:nvGrpSpPr>
        <p:grpSpPr bwMode="auto">
          <a:xfrm>
            <a:off x="1358818" y="2684387"/>
            <a:ext cx="8380141" cy="210910"/>
            <a:chOff x="1725309" y="1364961"/>
            <a:chExt cx="6284845" cy="273113"/>
          </a:xfrm>
        </p:grpSpPr>
        <p:grpSp>
          <p:nvGrpSpPr>
            <p:cNvPr id="111" name="组合 110"/>
            <p:cNvGrpSpPr/>
            <p:nvPr/>
          </p:nvGrpSpPr>
          <p:grpSpPr>
            <a:xfrm>
              <a:off x="1725309" y="1364961"/>
              <a:ext cx="6284845" cy="273113"/>
              <a:chOff x="2746447" y="1261928"/>
              <a:chExt cx="6284845" cy="273113"/>
            </a:xfrm>
            <a:noFill/>
          </p:grpSpPr>
          <p:sp>
            <p:nvSpPr>
              <p:cNvPr id="124" name="椭圆 23"/>
              <p:cNvSpPr/>
              <p:nvPr/>
            </p:nvSpPr>
            <p:spPr bwMode="auto">
              <a:xfrm>
                <a:off x="2746447" y="1286836"/>
                <a:ext cx="633055" cy="248205"/>
              </a:xfrm>
              <a:custGeom>
                <a:avLst/>
                <a:gdLst>
                  <a:gd name="connsiteX0" fmla="*/ 0 w 356329"/>
                  <a:gd name="connsiteY0" fmla="*/ 178165 h 356329"/>
                  <a:gd name="connsiteX1" fmla="*/ 178165 w 356329"/>
                  <a:gd name="connsiteY1" fmla="*/ 0 h 356329"/>
                  <a:gd name="connsiteX2" fmla="*/ 356330 w 356329"/>
                  <a:gd name="connsiteY2" fmla="*/ 178165 h 356329"/>
                  <a:gd name="connsiteX3" fmla="*/ 178165 w 356329"/>
                  <a:gd name="connsiteY3" fmla="*/ 356330 h 356329"/>
                  <a:gd name="connsiteX4" fmla="*/ 0 w 356329"/>
                  <a:gd name="connsiteY4" fmla="*/ 178165 h 356329"/>
                  <a:gd name="connsiteX0-1" fmla="*/ 0 w 621025"/>
                  <a:gd name="connsiteY0-2" fmla="*/ 178201 h 356408"/>
                  <a:gd name="connsiteX1-3" fmla="*/ 178165 w 621025"/>
                  <a:gd name="connsiteY1-4" fmla="*/ 36 h 356408"/>
                  <a:gd name="connsiteX2-5" fmla="*/ 621025 w 621025"/>
                  <a:gd name="connsiteY2-6" fmla="*/ 190232 h 356408"/>
                  <a:gd name="connsiteX3-7" fmla="*/ 178165 w 621025"/>
                  <a:gd name="connsiteY3-8" fmla="*/ 356366 h 356408"/>
                  <a:gd name="connsiteX4-9" fmla="*/ 0 w 621025"/>
                  <a:gd name="connsiteY4-10" fmla="*/ 178201 h 356408"/>
                  <a:gd name="connsiteX0-11" fmla="*/ 0 w 777435"/>
                  <a:gd name="connsiteY0-12" fmla="*/ 154505 h 357076"/>
                  <a:gd name="connsiteX1-13" fmla="*/ 334575 w 777435"/>
                  <a:gd name="connsiteY1-14" fmla="*/ 403 h 357076"/>
                  <a:gd name="connsiteX2-15" fmla="*/ 777435 w 777435"/>
                  <a:gd name="connsiteY2-16" fmla="*/ 190599 h 357076"/>
                  <a:gd name="connsiteX3-17" fmla="*/ 334575 w 777435"/>
                  <a:gd name="connsiteY3-18" fmla="*/ 356733 h 357076"/>
                  <a:gd name="connsiteX4-19" fmla="*/ 0 w 777435"/>
                  <a:gd name="connsiteY4-20" fmla="*/ 154505 h 357076"/>
                  <a:gd name="connsiteX0-21" fmla="*/ 0 w 777435"/>
                  <a:gd name="connsiteY0-22" fmla="*/ 94433 h 297004"/>
                  <a:gd name="connsiteX1-23" fmla="*/ 334575 w 777435"/>
                  <a:gd name="connsiteY1-24" fmla="*/ 489 h 297004"/>
                  <a:gd name="connsiteX2-25" fmla="*/ 777435 w 777435"/>
                  <a:gd name="connsiteY2-26" fmla="*/ 130527 h 297004"/>
                  <a:gd name="connsiteX3-27" fmla="*/ 334575 w 777435"/>
                  <a:gd name="connsiteY3-28" fmla="*/ 296661 h 297004"/>
                  <a:gd name="connsiteX4-29" fmla="*/ 0 w 777435"/>
                  <a:gd name="connsiteY4-30" fmla="*/ 94433 h 297004"/>
                  <a:gd name="connsiteX0-31" fmla="*/ 56 w 777491"/>
                  <a:gd name="connsiteY0-32" fmla="*/ 94360 h 237639"/>
                  <a:gd name="connsiteX1-33" fmla="*/ 334631 w 777491"/>
                  <a:gd name="connsiteY1-34" fmla="*/ 416 h 237639"/>
                  <a:gd name="connsiteX2-35" fmla="*/ 777491 w 777491"/>
                  <a:gd name="connsiteY2-36" fmla="*/ 130454 h 237639"/>
                  <a:gd name="connsiteX3-37" fmla="*/ 358694 w 777491"/>
                  <a:gd name="connsiteY3-38" fmla="*/ 236430 h 237639"/>
                  <a:gd name="connsiteX4-39" fmla="*/ 56 w 777491"/>
                  <a:gd name="connsiteY4-40" fmla="*/ 94360 h 237639"/>
                  <a:gd name="connsiteX0-41" fmla="*/ 56 w 777491"/>
                  <a:gd name="connsiteY0-42" fmla="*/ 166749 h 237282"/>
                  <a:gd name="connsiteX1-43" fmla="*/ 334631 w 777491"/>
                  <a:gd name="connsiteY1-44" fmla="*/ 616 h 237282"/>
                  <a:gd name="connsiteX2-45" fmla="*/ 777491 w 777491"/>
                  <a:gd name="connsiteY2-46" fmla="*/ 130654 h 237282"/>
                  <a:gd name="connsiteX3-47" fmla="*/ 358694 w 777491"/>
                  <a:gd name="connsiteY3-48" fmla="*/ 236630 h 237282"/>
                  <a:gd name="connsiteX4-49" fmla="*/ 56 w 777491"/>
                  <a:gd name="connsiteY4-50" fmla="*/ 166749 h 237282"/>
                  <a:gd name="connsiteX0-51" fmla="*/ 56 w 777491"/>
                  <a:gd name="connsiteY0-52" fmla="*/ 130038 h 236014"/>
                  <a:gd name="connsiteX1-53" fmla="*/ 334631 w 777491"/>
                  <a:gd name="connsiteY1-54" fmla="*/ 0 h 236014"/>
                  <a:gd name="connsiteX2-55" fmla="*/ 777491 w 777491"/>
                  <a:gd name="connsiteY2-56" fmla="*/ 130038 h 236014"/>
                  <a:gd name="connsiteX3-57" fmla="*/ 358694 w 777491"/>
                  <a:gd name="connsiteY3-58" fmla="*/ 236014 h 236014"/>
                  <a:gd name="connsiteX4-59" fmla="*/ 56 w 777491"/>
                  <a:gd name="connsiteY4-60" fmla="*/ 130038 h 236014"/>
                  <a:gd name="connsiteX0-61" fmla="*/ 55 w 717332"/>
                  <a:gd name="connsiteY0-62" fmla="*/ 130038 h 236014"/>
                  <a:gd name="connsiteX1-63" fmla="*/ 334630 w 717332"/>
                  <a:gd name="connsiteY1-64" fmla="*/ 0 h 236014"/>
                  <a:gd name="connsiteX2-65" fmla="*/ 717332 w 717332"/>
                  <a:gd name="connsiteY2-66" fmla="*/ 130038 h 236014"/>
                  <a:gd name="connsiteX3-67" fmla="*/ 358693 w 717332"/>
                  <a:gd name="connsiteY3-68" fmla="*/ 236014 h 236014"/>
                  <a:gd name="connsiteX4-69" fmla="*/ 55 w 717332"/>
                  <a:gd name="connsiteY4-70" fmla="*/ 130038 h 236014"/>
                  <a:gd name="connsiteX0-71" fmla="*/ 13 w 717290"/>
                  <a:gd name="connsiteY0-72" fmla="*/ 130038 h 236014"/>
                  <a:gd name="connsiteX1-73" fmla="*/ 370683 w 717290"/>
                  <a:gd name="connsiteY1-74" fmla="*/ 0 h 236014"/>
                  <a:gd name="connsiteX2-75" fmla="*/ 717290 w 717290"/>
                  <a:gd name="connsiteY2-76" fmla="*/ 130038 h 236014"/>
                  <a:gd name="connsiteX3-77" fmla="*/ 358651 w 717290"/>
                  <a:gd name="connsiteY3-78" fmla="*/ 236014 h 236014"/>
                  <a:gd name="connsiteX4-79" fmla="*/ 13 w 717290"/>
                  <a:gd name="connsiteY4-80" fmla="*/ 130038 h 236014"/>
                  <a:gd name="connsiteX0-81" fmla="*/ 182 w 717459"/>
                  <a:gd name="connsiteY0-82" fmla="*/ 130038 h 248045"/>
                  <a:gd name="connsiteX1-83" fmla="*/ 370852 w 717459"/>
                  <a:gd name="connsiteY1-84" fmla="*/ 0 h 248045"/>
                  <a:gd name="connsiteX2-85" fmla="*/ 717459 w 717459"/>
                  <a:gd name="connsiteY2-86" fmla="*/ 130038 h 248045"/>
                  <a:gd name="connsiteX3-87" fmla="*/ 418978 w 717459"/>
                  <a:gd name="connsiteY3-88" fmla="*/ 248045 h 248045"/>
                  <a:gd name="connsiteX4-89" fmla="*/ 182 w 717459"/>
                  <a:gd name="connsiteY4-90" fmla="*/ 130038 h 248045"/>
                  <a:gd name="connsiteX0-91" fmla="*/ 52 w 717329"/>
                  <a:gd name="connsiteY0-92" fmla="*/ 130038 h 248045"/>
                  <a:gd name="connsiteX1-93" fmla="*/ 370722 w 717329"/>
                  <a:gd name="connsiteY1-94" fmla="*/ 0 h 248045"/>
                  <a:gd name="connsiteX2-95" fmla="*/ 717329 w 717329"/>
                  <a:gd name="connsiteY2-96" fmla="*/ 130038 h 248045"/>
                  <a:gd name="connsiteX3-97" fmla="*/ 346659 w 717329"/>
                  <a:gd name="connsiteY3-98" fmla="*/ 248045 h 248045"/>
                  <a:gd name="connsiteX4-99" fmla="*/ 52 w 717329"/>
                  <a:gd name="connsiteY4-100" fmla="*/ 130038 h 248045"/>
                  <a:gd name="connsiteX0-101" fmla="*/ 0 w 717277"/>
                  <a:gd name="connsiteY0-102" fmla="*/ 130038 h 248045"/>
                  <a:gd name="connsiteX1-103" fmla="*/ 370670 w 717277"/>
                  <a:gd name="connsiteY1-104" fmla="*/ 0 h 248045"/>
                  <a:gd name="connsiteX2-105" fmla="*/ 717277 w 717277"/>
                  <a:gd name="connsiteY2-106" fmla="*/ 130038 h 248045"/>
                  <a:gd name="connsiteX3-107" fmla="*/ 370670 w 717277"/>
                  <a:gd name="connsiteY3-108" fmla="*/ 248045 h 248045"/>
                  <a:gd name="connsiteX4-109" fmla="*/ 0 w 717277"/>
                  <a:gd name="connsiteY4-110" fmla="*/ 130038 h 248045"/>
                  <a:gd name="connsiteX0-111" fmla="*/ 0 w 645087"/>
                  <a:gd name="connsiteY0-112" fmla="*/ 130161 h 248205"/>
                  <a:gd name="connsiteX1-113" fmla="*/ 370670 w 645087"/>
                  <a:gd name="connsiteY1-114" fmla="*/ 123 h 248205"/>
                  <a:gd name="connsiteX2-115" fmla="*/ 645087 w 645087"/>
                  <a:gd name="connsiteY2-116" fmla="*/ 118129 h 248205"/>
                  <a:gd name="connsiteX3-117" fmla="*/ 370670 w 645087"/>
                  <a:gd name="connsiteY3-118" fmla="*/ 248168 h 248205"/>
                  <a:gd name="connsiteX4-119" fmla="*/ 0 w 645087"/>
                  <a:gd name="connsiteY4-120" fmla="*/ 130161 h 248205"/>
                  <a:gd name="connsiteX0-121" fmla="*/ 0 w 572897"/>
                  <a:gd name="connsiteY0-122" fmla="*/ 130161 h 248205"/>
                  <a:gd name="connsiteX1-123" fmla="*/ 298480 w 572897"/>
                  <a:gd name="connsiteY1-124" fmla="*/ 123 h 248205"/>
                  <a:gd name="connsiteX2-125" fmla="*/ 572897 w 572897"/>
                  <a:gd name="connsiteY2-126" fmla="*/ 118129 h 248205"/>
                  <a:gd name="connsiteX3-127" fmla="*/ 298480 w 572897"/>
                  <a:gd name="connsiteY3-128" fmla="*/ 248168 h 248205"/>
                  <a:gd name="connsiteX4-129" fmla="*/ 0 w 572897"/>
                  <a:gd name="connsiteY4-130" fmla="*/ 130161 h 248205"/>
                  <a:gd name="connsiteX0-131" fmla="*/ 0 w 633055"/>
                  <a:gd name="connsiteY0-132" fmla="*/ 130161 h 248205"/>
                  <a:gd name="connsiteX1-133" fmla="*/ 298480 w 633055"/>
                  <a:gd name="connsiteY1-134" fmla="*/ 123 h 248205"/>
                  <a:gd name="connsiteX2-135" fmla="*/ 633055 w 633055"/>
                  <a:gd name="connsiteY2-136" fmla="*/ 118129 h 248205"/>
                  <a:gd name="connsiteX3-137" fmla="*/ 298480 w 633055"/>
                  <a:gd name="connsiteY3-138" fmla="*/ 248168 h 248205"/>
                  <a:gd name="connsiteX4-139" fmla="*/ 0 w 633055"/>
                  <a:gd name="connsiteY4-140" fmla="*/ 130161 h 24820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33055" h="248205">
                    <a:moveTo>
                      <a:pt x="0" y="130161"/>
                    </a:moveTo>
                    <a:cubicBezTo>
                      <a:pt x="0" y="88820"/>
                      <a:pt x="192971" y="2128"/>
                      <a:pt x="298480" y="123"/>
                    </a:cubicBezTo>
                    <a:cubicBezTo>
                      <a:pt x="403989" y="-1882"/>
                      <a:pt x="633055" y="19731"/>
                      <a:pt x="633055" y="118129"/>
                    </a:cubicBezTo>
                    <a:cubicBezTo>
                      <a:pt x="633055" y="216527"/>
                      <a:pt x="403989" y="246163"/>
                      <a:pt x="298480" y="248168"/>
                    </a:cubicBezTo>
                    <a:cubicBezTo>
                      <a:pt x="192971" y="250173"/>
                      <a:pt x="0" y="171502"/>
                      <a:pt x="0" y="130161"/>
                    </a:cubicBezTo>
                    <a:close/>
                  </a:path>
                </a:pathLst>
              </a:custGeom>
              <a:grpFill/>
              <a:ln w="12700" cap="sq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 sz="1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_GB2312" pitchFamily="1" charset="-122"/>
                </a:endParaRPr>
              </a:p>
            </p:txBody>
          </p:sp>
          <p:sp>
            <p:nvSpPr>
              <p:cNvPr id="125" name="椭圆 23"/>
              <p:cNvSpPr/>
              <p:nvPr/>
            </p:nvSpPr>
            <p:spPr bwMode="auto">
              <a:xfrm>
                <a:off x="3376929" y="1261930"/>
                <a:ext cx="633055" cy="248205"/>
              </a:xfrm>
              <a:custGeom>
                <a:avLst/>
                <a:gdLst>
                  <a:gd name="connsiteX0" fmla="*/ 0 w 356329"/>
                  <a:gd name="connsiteY0" fmla="*/ 178165 h 356329"/>
                  <a:gd name="connsiteX1" fmla="*/ 178165 w 356329"/>
                  <a:gd name="connsiteY1" fmla="*/ 0 h 356329"/>
                  <a:gd name="connsiteX2" fmla="*/ 356330 w 356329"/>
                  <a:gd name="connsiteY2" fmla="*/ 178165 h 356329"/>
                  <a:gd name="connsiteX3" fmla="*/ 178165 w 356329"/>
                  <a:gd name="connsiteY3" fmla="*/ 356330 h 356329"/>
                  <a:gd name="connsiteX4" fmla="*/ 0 w 356329"/>
                  <a:gd name="connsiteY4" fmla="*/ 178165 h 356329"/>
                  <a:gd name="connsiteX0-1" fmla="*/ 0 w 621025"/>
                  <a:gd name="connsiteY0-2" fmla="*/ 178201 h 356408"/>
                  <a:gd name="connsiteX1-3" fmla="*/ 178165 w 621025"/>
                  <a:gd name="connsiteY1-4" fmla="*/ 36 h 356408"/>
                  <a:gd name="connsiteX2-5" fmla="*/ 621025 w 621025"/>
                  <a:gd name="connsiteY2-6" fmla="*/ 190232 h 356408"/>
                  <a:gd name="connsiteX3-7" fmla="*/ 178165 w 621025"/>
                  <a:gd name="connsiteY3-8" fmla="*/ 356366 h 356408"/>
                  <a:gd name="connsiteX4-9" fmla="*/ 0 w 621025"/>
                  <a:gd name="connsiteY4-10" fmla="*/ 178201 h 356408"/>
                  <a:gd name="connsiteX0-11" fmla="*/ 0 w 777435"/>
                  <a:gd name="connsiteY0-12" fmla="*/ 154505 h 357076"/>
                  <a:gd name="connsiteX1-13" fmla="*/ 334575 w 777435"/>
                  <a:gd name="connsiteY1-14" fmla="*/ 403 h 357076"/>
                  <a:gd name="connsiteX2-15" fmla="*/ 777435 w 777435"/>
                  <a:gd name="connsiteY2-16" fmla="*/ 190599 h 357076"/>
                  <a:gd name="connsiteX3-17" fmla="*/ 334575 w 777435"/>
                  <a:gd name="connsiteY3-18" fmla="*/ 356733 h 357076"/>
                  <a:gd name="connsiteX4-19" fmla="*/ 0 w 777435"/>
                  <a:gd name="connsiteY4-20" fmla="*/ 154505 h 357076"/>
                  <a:gd name="connsiteX0-21" fmla="*/ 0 w 777435"/>
                  <a:gd name="connsiteY0-22" fmla="*/ 94433 h 297004"/>
                  <a:gd name="connsiteX1-23" fmla="*/ 334575 w 777435"/>
                  <a:gd name="connsiteY1-24" fmla="*/ 489 h 297004"/>
                  <a:gd name="connsiteX2-25" fmla="*/ 777435 w 777435"/>
                  <a:gd name="connsiteY2-26" fmla="*/ 130527 h 297004"/>
                  <a:gd name="connsiteX3-27" fmla="*/ 334575 w 777435"/>
                  <a:gd name="connsiteY3-28" fmla="*/ 296661 h 297004"/>
                  <a:gd name="connsiteX4-29" fmla="*/ 0 w 777435"/>
                  <a:gd name="connsiteY4-30" fmla="*/ 94433 h 297004"/>
                  <a:gd name="connsiteX0-31" fmla="*/ 56 w 777491"/>
                  <a:gd name="connsiteY0-32" fmla="*/ 94360 h 237639"/>
                  <a:gd name="connsiteX1-33" fmla="*/ 334631 w 777491"/>
                  <a:gd name="connsiteY1-34" fmla="*/ 416 h 237639"/>
                  <a:gd name="connsiteX2-35" fmla="*/ 777491 w 777491"/>
                  <a:gd name="connsiteY2-36" fmla="*/ 130454 h 237639"/>
                  <a:gd name="connsiteX3-37" fmla="*/ 358694 w 777491"/>
                  <a:gd name="connsiteY3-38" fmla="*/ 236430 h 237639"/>
                  <a:gd name="connsiteX4-39" fmla="*/ 56 w 777491"/>
                  <a:gd name="connsiteY4-40" fmla="*/ 94360 h 237639"/>
                  <a:gd name="connsiteX0-41" fmla="*/ 56 w 777491"/>
                  <a:gd name="connsiteY0-42" fmla="*/ 166749 h 237282"/>
                  <a:gd name="connsiteX1-43" fmla="*/ 334631 w 777491"/>
                  <a:gd name="connsiteY1-44" fmla="*/ 616 h 237282"/>
                  <a:gd name="connsiteX2-45" fmla="*/ 777491 w 777491"/>
                  <a:gd name="connsiteY2-46" fmla="*/ 130654 h 237282"/>
                  <a:gd name="connsiteX3-47" fmla="*/ 358694 w 777491"/>
                  <a:gd name="connsiteY3-48" fmla="*/ 236630 h 237282"/>
                  <a:gd name="connsiteX4-49" fmla="*/ 56 w 777491"/>
                  <a:gd name="connsiteY4-50" fmla="*/ 166749 h 237282"/>
                  <a:gd name="connsiteX0-51" fmla="*/ 56 w 777491"/>
                  <a:gd name="connsiteY0-52" fmla="*/ 130038 h 236014"/>
                  <a:gd name="connsiteX1-53" fmla="*/ 334631 w 777491"/>
                  <a:gd name="connsiteY1-54" fmla="*/ 0 h 236014"/>
                  <a:gd name="connsiteX2-55" fmla="*/ 777491 w 777491"/>
                  <a:gd name="connsiteY2-56" fmla="*/ 130038 h 236014"/>
                  <a:gd name="connsiteX3-57" fmla="*/ 358694 w 777491"/>
                  <a:gd name="connsiteY3-58" fmla="*/ 236014 h 236014"/>
                  <a:gd name="connsiteX4-59" fmla="*/ 56 w 777491"/>
                  <a:gd name="connsiteY4-60" fmla="*/ 130038 h 236014"/>
                  <a:gd name="connsiteX0-61" fmla="*/ 55 w 717332"/>
                  <a:gd name="connsiteY0-62" fmla="*/ 130038 h 236014"/>
                  <a:gd name="connsiteX1-63" fmla="*/ 334630 w 717332"/>
                  <a:gd name="connsiteY1-64" fmla="*/ 0 h 236014"/>
                  <a:gd name="connsiteX2-65" fmla="*/ 717332 w 717332"/>
                  <a:gd name="connsiteY2-66" fmla="*/ 130038 h 236014"/>
                  <a:gd name="connsiteX3-67" fmla="*/ 358693 w 717332"/>
                  <a:gd name="connsiteY3-68" fmla="*/ 236014 h 236014"/>
                  <a:gd name="connsiteX4-69" fmla="*/ 55 w 717332"/>
                  <a:gd name="connsiteY4-70" fmla="*/ 130038 h 236014"/>
                  <a:gd name="connsiteX0-71" fmla="*/ 13 w 717290"/>
                  <a:gd name="connsiteY0-72" fmla="*/ 130038 h 236014"/>
                  <a:gd name="connsiteX1-73" fmla="*/ 370683 w 717290"/>
                  <a:gd name="connsiteY1-74" fmla="*/ 0 h 236014"/>
                  <a:gd name="connsiteX2-75" fmla="*/ 717290 w 717290"/>
                  <a:gd name="connsiteY2-76" fmla="*/ 130038 h 236014"/>
                  <a:gd name="connsiteX3-77" fmla="*/ 358651 w 717290"/>
                  <a:gd name="connsiteY3-78" fmla="*/ 236014 h 236014"/>
                  <a:gd name="connsiteX4-79" fmla="*/ 13 w 717290"/>
                  <a:gd name="connsiteY4-80" fmla="*/ 130038 h 236014"/>
                  <a:gd name="connsiteX0-81" fmla="*/ 182 w 717459"/>
                  <a:gd name="connsiteY0-82" fmla="*/ 130038 h 248045"/>
                  <a:gd name="connsiteX1-83" fmla="*/ 370852 w 717459"/>
                  <a:gd name="connsiteY1-84" fmla="*/ 0 h 248045"/>
                  <a:gd name="connsiteX2-85" fmla="*/ 717459 w 717459"/>
                  <a:gd name="connsiteY2-86" fmla="*/ 130038 h 248045"/>
                  <a:gd name="connsiteX3-87" fmla="*/ 418978 w 717459"/>
                  <a:gd name="connsiteY3-88" fmla="*/ 248045 h 248045"/>
                  <a:gd name="connsiteX4-89" fmla="*/ 182 w 717459"/>
                  <a:gd name="connsiteY4-90" fmla="*/ 130038 h 248045"/>
                  <a:gd name="connsiteX0-91" fmla="*/ 52 w 717329"/>
                  <a:gd name="connsiteY0-92" fmla="*/ 130038 h 248045"/>
                  <a:gd name="connsiteX1-93" fmla="*/ 370722 w 717329"/>
                  <a:gd name="connsiteY1-94" fmla="*/ 0 h 248045"/>
                  <a:gd name="connsiteX2-95" fmla="*/ 717329 w 717329"/>
                  <a:gd name="connsiteY2-96" fmla="*/ 130038 h 248045"/>
                  <a:gd name="connsiteX3-97" fmla="*/ 346659 w 717329"/>
                  <a:gd name="connsiteY3-98" fmla="*/ 248045 h 248045"/>
                  <a:gd name="connsiteX4-99" fmla="*/ 52 w 717329"/>
                  <a:gd name="connsiteY4-100" fmla="*/ 130038 h 248045"/>
                  <a:gd name="connsiteX0-101" fmla="*/ 0 w 717277"/>
                  <a:gd name="connsiteY0-102" fmla="*/ 130038 h 248045"/>
                  <a:gd name="connsiteX1-103" fmla="*/ 370670 w 717277"/>
                  <a:gd name="connsiteY1-104" fmla="*/ 0 h 248045"/>
                  <a:gd name="connsiteX2-105" fmla="*/ 717277 w 717277"/>
                  <a:gd name="connsiteY2-106" fmla="*/ 130038 h 248045"/>
                  <a:gd name="connsiteX3-107" fmla="*/ 370670 w 717277"/>
                  <a:gd name="connsiteY3-108" fmla="*/ 248045 h 248045"/>
                  <a:gd name="connsiteX4-109" fmla="*/ 0 w 717277"/>
                  <a:gd name="connsiteY4-110" fmla="*/ 130038 h 248045"/>
                  <a:gd name="connsiteX0-111" fmla="*/ 0 w 645087"/>
                  <a:gd name="connsiteY0-112" fmla="*/ 130161 h 248205"/>
                  <a:gd name="connsiteX1-113" fmla="*/ 370670 w 645087"/>
                  <a:gd name="connsiteY1-114" fmla="*/ 123 h 248205"/>
                  <a:gd name="connsiteX2-115" fmla="*/ 645087 w 645087"/>
                  <a:gd name="connsiteY2-116" fmla="*/ 118129 h 248205"/>
                  <a:gd name="connsiteX3-117" fmla="*/ 370670 w 645087"/>
                  <a:gd name="connsiteY3-118" fmla="*/ 248168 h 248205"/>
                  <a:gd name="connsiteX4-119" fmla="*/ 0 w 645087"/>
                  <a:gd name="connsiteY4-120" fmla="*/ 130161 h 248205"/>
                  <a:gd name="connsiteX0-121" fmla="*/ 0 w 572897"/>
                  <a:gd name="connsiteY0-122" fmla="*/ 130161 h 248205"/>
                  <a:gd name="connsiteX1-123" fmla="*/ 298480 w 572897"/>
                  <a:gd name="connsiteY1-124" fmla="*/ 123 h 248205"/>
                  <a:gd name="connsiteX2-125" fmla="*/ 572897 w 572897"/>
                  <a:gd name="connsiteY2-126" fmla="*/ 118129 h 248205"/>
                  <a:gd name="connsiteX3-127" fmla="*/ 298480 w 572897"/>
                  <a:gd name="connsiteY3-128" fmla="*/ 248168 h 248205"/>
                  <a:gd name="connsiteX4-129" fmla="*/ 0 w 572897"/>
                  <a:gd name="connsiteY4-130" fmla="*/ 130161 h 248205"/>
                  <a:gd name="connsiteX0-131" fmla="*/ 0 w 633055"/>
                  <a:gd name="connsiteY0-132" fmla="*/ 130161 h 248205"/>
                  <a:gd name="connsiteX1-133" fmla="*/ 298480 w 633055"/>
                  <a:gd name="connsiteY1-134" fmla="*/ 123 h 248205"/>
                  <a:gd name="connsiteX2-135" fmla="*/ 633055 w 633055"/>
                  <a:gd name="connsiteY2-136" fmla="*/ 118129 h 248205"/>
                  <a:gd name="connsiteX3-137" fmla="*/ 298480 w 633055"/>
                  <a:gd name="connsiteY3-138" fmla="*/ 248168 h 248205"/>
                  <a:gd name="connsiteX4-139" fmla="*/ 0 w 633055"/>
                  <a:gd name="connsiteY4-140" fmla="*/ 130161 h 24820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33055" h="248205">
                    <a:moveTo>
                      <a:pt x="0" y="130161"/>
                    </a:moveTo>
                    <a:cubicBezTo>
                      <a:pt x="0" y="88820"/>
                      <a:pt x="192971" y="2128"/>
                      <a:pt x="298480" y="123"/>
                    </a:cubicBezTo>
                    <a:cubicBezTo>
                      <a:pt x="403989" y="-1882"/>
                      <a:pt x="633055" y="19731"/>
                      <a:pt x="633055" y="118129"/>
                    </a:cubicBezTo>
                    <a:cubicBezTo>
                      <a:pt x="633055" y="216527"/>
                      <a:pt x="403989" y="246163"/>
                      <a:pt x="298480" y="248168"/>
                    </a:cubicBezTo>
                    <a:cubicBezTo>
                      <a:pt x="192971" y="250173"/>
                      <a:pt x="0" y="171502"/>
                      <a:pt x="0" y="130161"/>
                    </a:cubicBezTo>
                    <a:close/>
                  </a:path>
                </a:pathLst>
              </a:custGeom>
              <a:grpFill/>
              <a:ln w="12700" cap="sq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 sz="1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_GB2312" pitchFamily="1" charset="-122"/>
                </a:endParaRPr>
              </a:p>
            </p:txBody>
          </p:sp>
          <p:sp>
            <p:nvSpPr>
              <p:cNvPr id="126" name="椭圆 23"/>
              <p:cNvSpPr/>
              <p:nvPr/>
            </p:nvSpPr>
            <p:spPr bwMode="auto">
              <a:xfrm>
                <a:off x="4009520" y="1261930"/>
                <a:ext cx="633055" cy="248205"/>
              </a:xfrm>
              <a:custGeom>
                <a:avLst/>
                <a:gdLst>
                  <a:gd name="connsiteX0" fmla="*/ 0 w 356329"/>
                  <a:gd name="connsiteY0" fmla="*/ 178165 h 356329"/>
                  <a:gd name="connsiteX1" fmla="*/ 178165 w 356329"/>
                  <a:gd name="connsiteY1" fmla="*/ 0 h 356329"/>
                  <a:gd name="connsiteX2" fmla="*/ 356330 w 356329"/>
                  <a:gd name="connsiteY2" fmla="*/ 178165 h 356329"/>
                  <a:gd name="connsiteX3" fmla="*/ 178165 w 356329"/>
                  <a:gd name="connsiteY3" fmla="*/ 356330 h 356329"/>
                  <a:gd name="connsiteX4" fmla="*/ 0 w 356329"/>
                  <a:gd name="connsiteY4" fmla="*/ 178165 h 356329"/>
                  <a:gd name="connsiteX0-1" fmla="*/ 0 w 621025"/>
                  <a:gd name="connsiteY0-2" fmla="*/ 178201 h 356408"/>
                  <a:gd name="connsiteX1-3" fmla="*/ 178165 w 621025"/>
                  <a:gd name="connsiteY1-4" fmla="*/ 36 h 356408"/>
                  <a:gd name="connsiteX2-5" fmla="*/ 621025 w 621025"/>
                  <a:gd name="connsiteY2-6" fmla="*/ 190232 h 356408"/>
                  <a:gd name="connsiteX3-7" fmla="*/ 178165 w 621025"/>
                  <a:gd name="connsiteY3-8" fmla="*/ 356366 h 356408"/>
                  <a:gd name="connsiteX4-9" fmla="*/ 0 w 621025"/>
                  <a:gd name="connsiteY4-10" fmla="*/ 178201 h 356408"/>
                  <a:gd name="connsiteX0-11" fmla="*/ 0 w 777435"/>
                  <a:gd name="connsiteY0-12" fmla="*/ 154505 h 357076"/>
                  <a:gd name="connsiteX1-13" fmla="*/ 334575 w 777435"/>
                  <a:gd name="connsiteY1-14" fmla="*/ 403 h 357076"/>
                  <a:gd name="connsiteX2-15" fmla="*/ 777435 w 777435"/>
                  <a:gd name="connsiteY2-16" fmla="*/ 190599 h 357076"/>
                  <a:gd name="connsiteX3-17" fmla="*/ 334575 w 777435"/>
                  <a:gd name="connsiteY3-18" fmla="*/ 356733 h 357076"/>
                  <a:gd name="connsiteX4-19" fmla="*/ 0 w 777435"/>
                  <a:gd name="connsiteY4-20" fmla="*/ 154505 h 357076"/>
                  <a:gd name="connsiteX0-21" fmla="*/ 0 w 777435"/>
                  <a:gd name="connsiteY0-22" fmla="*/ 94433 h 297004"/>
                  <a:gd name="connsiteX1-23" fmla="*/ 334575 w 777435"/>
                  <a:gd name="connsiteY1-24" fmla="*/ 489 h 297004"/>
                  <a:gd name="connsiteX2-25" fmla="*/ 777435 w 777435"/>
                  <a:gd name="connsiteY2-26" fmla="*/ 130527 h 297004"/>
                  <a:gd name="connsiteX3-27" fmla="*/ 334575 w 777435"/>
                  <a:gd name="connsiteY3-28" fmla="*/ 296661 h 297004"/>
                  <a:gd name="connsiteX4-29" fmla="*/ 0 w 777435"/>
                  <a:gd name="connsiteY4-30" fmla="*/ 94433 h 297004"/>
                  <a:gd name="connsiteX0-31" fmla="*/ 56 w 777491"/>
                  <a:gd name="connsiteY0-32" fmla="*/ 94360 h 237639"/>
                  <a:gd name="connsiteX1-33" fmla="*/ 334631 w 777491"/>
                  <a:gd name="connsiteY1-34" fmla="*/ 416 h 237639"/>
                  <a:gd name="connsiteX2-35" fmla="*/ 777491 w 777491"/>
                  <a:gd name="connsiteY2-36" fmla="*/ 130454 h 237639"/>
                  <a:gd name="connsiteX3-37" fmla="*/ 358694 w 777491"/>
                  <a:gd name="connsiteY3-38" fmla="*/ 236430 h 237639"/>
                  <a:gd name="connsiteX4-39" fmla="*/ 56 w 777491"/>
                  <a:gd name="connsiteY4-40" fmla="*/ 94360 h 237639"/>
                  <a:gd name="connsiteX0-41" fmla="*/ 56 w 777491"/>
                  <a:gd name="connsiteY0-42" fmla="*/ 166749 h 237282"/>
                  <a:gd name="connsiteX1-43" fmla="*/ 334631 w 777491"/>
                  <a:gd name="connsiteY1-44" fmla="*/ 616 h 237282"/>
                  <a:gd name="connsiteX2-45" fmla="*/ 777491 w 777491"/>
                  <a:gd name="connsiteY2-46" fmla="*/ 130654 h 237282"/>
                  <a:gd name="connsiteX3-47" fmla="*/ 358694 w 777491"/>
                  <a:gd name="connsiteY3-48" fmla="*/ 236630 h 237282"/>
                  <a:gd name="connsiteX4-49" fmla="*/ 56 w 777491"/>
                  <a:gd name="connsiteY4-50" fmla="*/ 166749 h 237282"/>
                  <a:gd name="connsiteX0-51" fmla="*/ 56 w 777491"/>
                  <a:gd name="connsiteY0-52" fmla="*/ 130038 h 236014"/>
                  <a:gd name="connsiteX1-53" fmla="*/ 334631 w 777491"/>
                  <a:gd name="connsiteY1-54" fmla="*/ 0 h 236014"/>
                  <a:gd name="connsiteX2-55" fmla="*/ 777491 w 777491"/>
                  <a:gd name="connsiteY2-56" fmla="*/ 130038 h 236014"/>
                  <a:gd name="connsiteX3-57" fmla="*/ 358694 w 777491"/>
                  <a:gd name="connsiteY3-58" fmla="*/ 236014 h 236014"/>
                  <a:gd name="connsiteX4-59" fmla="*/ 56 w 777491"/>
                  <a:gd name="connsiteY4-60" fmla="*/ 130038 h 236014"/>
                  <a:gd name="connsiteX0-61" fmla="*/ 55 w 717332"/>
                  <a:gd name="connsiteY0-62" fmla="*/ 130038 h 236014"/>
                  <a:gd name="connsiteX1-63" fmla="*/ 334630 w 717332"/>
                  <a:gd name="connsiteY1-64" fmla="*/ 0 h 236014"/>
                  <a:gd name="connsiteX2-65" fmla="*/ 717332 w 717332"/>
                  <a:gd name="connsiteY2-66" fmla="*/ 130038 h 236014"/>
                  <a:gd name="connsiteX3-67" fmla="*/ 358693 w 717332"/>
                  <a:gd name="connsiteY3-68" fmla="*/ 236014 h 236014"/>
                  <a:gd name="connsiteX4-69" fmla="*/ 55 w 717332"/>
                  <a:gd name="connsiteY4-70" fmla="*/ 130038 h 236014"/>
                  <a:gd name="connsiteX0-71" fmla="*/ 13 w 717290"/>
                  <a:gd name="connsiteY0-72" fmla="*/ 130038 h 236014"/>
                  <a:gd name="connsiteX1-73" fmla="*/ 370683 w 717290"/>
                  <a:gd name="connsiteY1-74" fmla="*/ 0 h 236014"/>
                  <a:gd name="connsiteX2-75" fmla="*/ 717290 w 717290"/>
                  <a:gd name="connsiteY2-76" fmla="*/ 130038 h 236014"/>
                  <a:gd name="connsiteX3-77" fmla="*/ 358651 w 717290"/>
                  <a:gd name="connsiteY3-78" fmla="*/ 236014 h 236014"/>
                  <a:gd name="connsiteX4-79" fmla="*/ 13 w 717290"/>
                  <a:gd name="connsiteY4-80" fmla="*/ 130038 h 236014"/>
                  <a:gd name="connsiteX0-81" fmla="*/ 182 w 717459"/>
                  <a:gd name="connsiteY0-82" fmla="*/ 130038 h 248045"/>
                  <a:gd name="connsiteX1-83" fmla="*/ 370852 w 717459"/>
                  <a:gd name="connsiteY1-84" fmla="*/ 0 h 248045"/>
                  <a:gd name="connsiteX2-85" fmla="*/ 717459 w 717459"/>
                  <a:gd name="connsiteY2-86" fmla="*/ 130038 h 248045"/>
                  <a:gd name="connsiteX3-87" fmla="*/ 418978 w 717459"/>
                  <a:gd name="connsiteY3-88" fmla="*/ 248045 h 248045"/>
                  <a:gd name="connsiteX4-89" fmla="*/ 182 w 717459"/>
                  <a:gd name="connsiteY4-90" fmla="*/ 130038 h 248045"/>
                  <a:gd name="connsiteX0-91" fmla="*/ 52 w 717329"/>
                  <a:gd name="connsiteY0-92" fmla="*/ 130038 h 248045"/>
                  <a:gd name="connsiteX1-93" fmla="*/ 370722 w 717329"/>
                  <a:gd name="connsiteY1-94" fmla="*/ 0 h 248045"/>
                  <a:gd name="connsiteX2-95" fmla="*/ 717329 w 717329"/>
                  <a:gd name="connsiteY2-96" fmla="*/ 130038 h 248045"/>
                  <a:gd name="connsiteX3-97" fmla="*/ 346659 w 717329"/>
                  <a:gd name="connsiteY3-98" fmla="*/ 248045 h 248045"/>
                  <a:gd name="connsiteX4-99" fmla="*/ 52 w 717329"/>
                  <a:gd name="connsiteY4-100" fmla="*/ 130038 h 248045"/>
                  <a:gd name="connsiteX0-101" fmla="*/ 0 w 717277"/>
                  <a:gd name="connsiteY0-102" fmla="*/ 130038 h 248045"/>
                  <a:gd name="connsiteX1-103" fmla="*/ 370670 w 717277"/>
                  <a:gd name="connsiteY1-104" fmla="*/ 0 h 248045"/>
                  <a:gd name="connsiteX2-105" fmla="*/ 717277 w 717277"/>
                  <a:gd name="connsiteY2-106" fmla="*/ 130038 h 248045"/>
                  <a:gd name="connsiteX3-107" fmla="*/ 370670 w 717277"/>
                  <a:gd name="connsiteY3-108" fmla="*/ 248045 h 248045"/>
                  <a:gd name="connsiteX4-109" fmla="*/ 0 w 717277"/>
                  <a:gd name="connsiteY4-110" fmla="*/ 130038 h 248045"/>
                  <a:gd name="connsiteX0-111" fmla="*/ 0 w 645087"/>
                  <a:gd name="connsiteY0-112" fmla="*/ 130161 h 248205"/>
                  <a:gd name="connsiteX1-113" fmla="*/ 370670 w 645087"/>
                  <a:gd name="connsiteY1-114" fmla="*/ 123 h 248205"/>
                  <a:gd name="connsiteX2-115" fmla="*/ 645087 w 645087"/>
                  <a:gd name="connsiteY2-116" fmla="*/ 118129 h 248205"/>
                  <a:gd name="connsiteX3-117" fmla="*/ 370670 w 645087"/>
                  <a:gd name="connsiteY3-118" fmla="*/ 248168 h 248205"/>
                  <a:gd name="connsiteX4-119" fmla="*/ 0 w 645087"/>
                  <a:gd name="connsiteY4-120" fmla="*/ 130161 h 248205"/>
                  <a:gd name="connsiteX0-121" fmla="*/ 0 w 572897"/>
                  <a:gd name="connsiteY0-122" fmla="*/ 130161 h 248205"/>
                  <a:gd name="connsiteX1-123" fmla="*/ 298480 w 572897"/>
                  <a:gd name="connsiteY1-124" fmla="*/ 123 h 248205"/>
                  <a:gd name="connsiteX2-125" fmla="*/ 572897 w 572897"/>
                  <a:gd name="connsiteY2-126" fmla="*/ 118129 h 248205"/>
                  <a:gd name="connsiteX3-127" fmla="*/ 298480 w 572897"/>
                  <a:gd name="connsiteY3-128" fmla="*/ 248168 h 248205"/>
                  <a:gd name="connsiteX4-129" fmla="*/ 0 w 572897"/>
                  <a:gd name="connsiteY4-130" fmla="*/ 130161 h 248205"/>
                  <a:gd name="connsiteX0-131" fmla="*/ 0 w 633055"/>
                  <a:gd name="connsiteY0-132" fmla="*/ 130161 h 248205"/>
                  <a:gd name="connsiteX1-133" fmla="*/ 298480 w 633055"/>
                  <a:gd name="connsiteY1-134" fmla="*/ 123 h 248205"/>
                  <a:gd name="connsiteX2-135" fmla="*/ 633055 w 633055"/>
                  <a:gd name="connsiteY2-136" fmla="*/ 118129 h 248205"/>
                  <a:gd name="connsiteX3-137" fmla="*/ 298480 w 633055"/>
                  <a:gd name="connsiteY3-138" fmla="*/ 248168 h 248205"/>
                  <a:gd name="connsiteX4-139" fmla="*/ 0 w 633055"/>
                  <a:gd name="connsiteY4-140" fmla="*/ 130161 h 24820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33055" h="248205">
                    <a:moveTo>
                      <a:pt x="0" y="130161"/>
                    </a:moveTo>
                    <a:cubicBezTo>
                      <a:pt x="0" y="88820"/>
                      <a:pt x="192971" y="2128"/>
                      <a:pt x="298480" y="123"/>
                    </a:cubicBezTo>
                    <a:cubicBezTo>
                      <a:pt x="403989" y="-1882"/>
                      <a:pt x="633055" y="19731"/>
                      <a:pt x="633055" y="118129"/>
                    </a:cubicBezTo>
                    <a:cubicBezTo>
                      <a:pt x="633055" y="216527"/>
                      <a:pt x="403989" y="246163"/>
                      <a:pt x="298480" y="248168"/>
                    </a:cubicBezTo>
                    <a:cubicBezTo>
                      <a:pt x="192971" y="250173"/>
                      <a:pt x="0" y="171502"/>
                      <a:pt x="0" y="130161"/>
                    </a:cubicBezTo>
                    <a:close/>
                  </a:path>
                </a:pathLst>
              </a:custGeom>
              <a:grpFill/>
              <a:ln w="12700" cap="sq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 sz="1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_GB2312" pitchFamily="1" charset="-122"/>
                </a:endParaRPr>
              </a:p>
            </p:txBody>
          </p:sp>
          <p:sp>
            <p:nvSpPr>
              <p:cNvPr id="127" name="椭圆 23"/>
              <p:cNvSpPr/>
              <p:nvPr/>
            </p:nvSpPr>
            <p:spPr bwMode="auto">
              <a:xfrm>
                <a:off x="4635317" y="1261930"/>
                <a:ext cx="633055" cy="248205"/>
              </a:xfrm>
              <a:custGeom>
                <a:avLst/>
                <a:gdLst>
                  <a:gd name="connsiteX0" fmla="*/ 0 w 356329"/>
                  <a:gd name="connsiteY0" fmla="*/ 178165 h 356329"/>
                  <a:gd name="connsiteX1" fmla="*/ 178165 w 356329"/>
                  <a:gd name="connsiteY1" fmla="*/ 0 h 356329"/>
                  <a:gd name="connsiteX2" fmla="*/ 356330 w 356329"/>
                  <a:gd name="connsiteY2" fmla="*/ 178165 h 356329"/>
                  <a:gd name="connsiteX3" fmla="*/ 178165 w 356329"/>
                  <a:gd name="connsiteY3" fmla="*/ 356330 h 356329"/>
                  <a:gd name="connsiteX4" fmla="*/ 0 w 356329"/>
                  <a:gd name="connsiteY4" fmla="*/ 178165 h 356329"/>
                  <a:gd name="connsiteX0-1" fmla="*/ 0 w 621025"/>
                  <a:gd name="connsiteY0-2" fmla="*/ 178201 h 356408"/>
                  <a:gd name="connsiteX1-3" fmla="*/ 178165 w 621025"/>
                  <a:gd name="connsiteY1-4" fmla="*/ 36 h 356408"/>
                  <a:gd name="connsiteX2-5" fmla="*/ 621025 w 621025"/>
                  <a:gd name="connsiteY2-6" fmla="*/ 190232 h 356408"/>
                  <a:gd name="connsiteX3-7" fmla="*/ 178165 w 621025"/>
                  <a:gd name="connsiteY3-8" fmla="*/ 356366 h 356408"/>
                  <a:gd name="connsiteX4-9" fmla="*/ 0 w 621025"/>
                  <a:gd name="connsiteY4-10" fmla="*/ 178201 h 356408"/>
                  <a:gd name="connsiteX0-11" fmla="*/ 0 w 777435"/>
                  <a:gd name="connsiteY0-12" fmla="*/ 154505 h 357076"/>
                  <a:gd name="connsiteX1-13" fmla="*/ 334575 w 777435"/>
                  <a:gd name="connsiteY1-14" fmla="*/ 403 h 357076"/>
                  <a:gd name="connsiteX2-15" fmla="*/ 777435 w 777435"/>
                  <a:gd name="connsiteY2-16" fmla="*/ 190599 h 357076"/>
                  <a:gd name="connsiteX3-17" fmla="*/ 334575 w 777435"/>
                  <a:gd name="connsiteY3-18" fmla="*/ 356733 h 357076"/>
                  <a:gd name="connsiteX4-19" fmla="*/ 0 w 777435"/>
                  <a:gd name="connsiteY4-20" fmla="*/ 154505 h 357076"/>
                  <a:gd name="connsiteX0-21" fmla="*/ 0 w 777435"/>
                  <a:gd name="connsiteY0-22" fmla="*/ 94433 h 297004"/>
                  <a:gd name="connsiteX1-23" fmla="*/ 334575 w 777435"/>
                  <a:gd name="connsiteY1-24" fmla="*/ 489 h 297004"/>
                  <a:gd name="connsiteX2-25" fmla="*/ 777435 w 777435"/>
                  <a:gd name="connsiteY2-26" fmla="*/ 130527 h 297004"/>
                  <a:gd name="connsiteX3-27" fmla="*/ 334575 w 777435"/>
                  <a:gd name="connsiteY3-28" fmla="*/ 296661 h 297004"/>
                  <a:gd name="connsiteX4-29" fmla="*/ 0 w 777435"/>
                  <a:gd name="connsiteY4-30" fmla="*/ 94433 h 297004"/>
                  <a:gd name="connsiteX0-31" fmla="*/ 56 w 777491"/>
                  <a:gd name="connsiteY0-32" fmla="*/ 94360 h 237639"/>
                  <a:gd name="connsiteX1-33" fmla="*/ 334631 w 777491"/>
                  <a:gd name="connsiteY1-34" fmla="*/ 416 h 237639"/>
                  <a:gd name="connsiteX2-35" fmla="*/ 777491 w 777491"/>
                  <a:gd name="connsiteY2-36" fmla="*/ 130454 h 237639"/>
                  <a:gd name="connsiteX3-37" fmla="*/ 358694 w 777491"/>
                  <a:gd name="connsiteY3-38" fmla="*/ 236430 h 237639"/>
                  <a:gd name="connsiteX4-39" fmla="*/ 56 w 777491"/>
                  <a:gd name="connsiteY4-40" fmla="*/ 94360 h 237639"/>
                  <a:gd name="connsiteX0-41" fmla="*/ 56 w 777491"/>
                  <a:gd name="connsiteY0-42" fmla="*/ 166749 h 237282"/>
                  <a:gd name="connsiteX1-43" fmla="*/ 334631 w 777491"/>
                  <a:gd name="connsiteY1-44" fmla="*/ 616 h 237282"/>
                  <a:gd name="connsiteX2-45" fmla="*/ 777491 w 777491"/>
                  <a:gd name="connsiteY2-46" fmla="*/ 130654 h 237282"/>
                  <a:gd name="connsiteX3-47" fmla="*/ 358694 w 777491"/>
                  <a:gd name="connsiteY3-48" fmla="*/ 236630 h 237282"/>
                  <a:gd name="connsiteX4-49" fmla="*/ 56 w 777491"/>
                  <a:gd name="connsiteY4-50" fmla="*/ 166749 h 237282"/>
                  <a:gd name="connsiteX0-51" fmla="*/ 56 w 777491"/>
                  <a:gd name="connsiteY0-52" fmla="*/ 130038 h 236014"/>
                  <a:gd name="connsiteX1-53" fmla="*/ 334631 w 777491"/>
                  <a:gd name="connsiteY1-54" fmla="*/ 0 h 236014"/>
                  <a:gd name="connsiteX2-55" fmla="*/ 777491 w 777491"/>
                  <a:gd name="connsiteY2-56" fmla="*/ 130038 h 236014"/>
                  <a:gd name="connsiteX3-57" fmla="*/ 358694 w 777491"/>
                  <a:gd name="connsiteY3-58" fmla="*/ 236014 h 236014"/>
                  <a:gd name="connsiteX4-59" fmla="*/ 56 w 777491"/>
                  <a:gd name="connsiteY4-60" fmla="*/ 130038 h 236014"/>
                  <a:gd name="connsiteX0-61" fmla="*/ 55 w 717332"/>
                  <a:gd name="connsiteY0-62" fmla="*/ 130038 h 236014"/>
                  <a:gd name="connsiteX1-63" fmla="*/ 334630 w 717332"/>
                  <a:gd name="connsiteY1-64" fmla="*/ 0 h 236014"/>
                  <a:gd name="connsiteX2-65" fmla="*/ 717332 w 717332"/>
                  <a:gd name="connsiteY2-66" fmla="*/ 130038 h 236014"/>
                  <a:gd name="connsiteX3-67" fmla="*/ 358693 w 717332"/>
                  <a:gd name="connsiteY3-68" fmla="*/ 236014 h 236014"/>
                  <a:gd name="connsiteX4-69" fmla="*/ 55 w 717332"/>
                  <a:gd name="connsiteY4-70" fmla="*/ 130038 h 236014"/>
                  <a:gd name="connsiteX0-71" fmla="*/ 13 w 717290"/>
                  <a:gd name="connsiteY0-72" fmla="*/ 130038 h 236014"/>
                  <a:gd name="connsiteX1-73" fmla="*/ 370683 w 717290"/>
                  <a:gd name="connsiteY1-74" fmla="*/ 0 h 236014"/>
                  <a:gd name="connsiteX2-75" fmla="*/ 717290 w 717290"/>
                  <a:gd name="connsiteY2-76" fmla="*/ 130038 h 236014"/>
                  <a:gd name="connsiteX3-77" fmla="*/ 358651 w 717290"/>
                  <a:gd name="connsiteY3-78" fmla="*/ 236014 h 236014"/>
                  <a:gd name="connsiteX4-79" fmla="*/ 13 w 717290"/>
                  <a:gd name="connsiteY4-80" fmla="*/ 130038 h 236014"/>
                  <a:gd name="connsiteX0-81" fmla="*/ 182 w 717459"/>
                  <a:gd name="connsiteY0-82" fmla="*/ 130038 h 248045"/>
                  <a:gd name="connsiteX1-83" fmla="*/ 370852 w 717459"/>
                  <a:gd name="connsiteY1-84" fmla="*/ 0 h 248045"/>
                  <a:gd name="connsiteX2-85" fmla="*/ 717459 w 717459"/>
                  <a:gd name="connsiteY2-86" fmla="*/ 130038 h 248045"/>
                  <a:gd name="connsiteX3-87" fmla="*/ 418978 w 717459"/>
                  <a:gd name="connsiteY3-88" fmla="*/ 248045 h 248045"/>
                  <a:gd name="connsiteX4-89" fmla="*/ 182 w 717459"/>
                  <a:gd name="connsiteY4-90" fmla="*/ 130038 h 248045"/>
                  <a:gd name="connsiteX0-91" fmla="*/ 52 w 717329"/>
                  <a:gd name="connsiteY0-92" fmla="*/ 130038 h 248045"/>
                  <a:gd name="connsiteX1-93" fmla="*/ 370722 w 717329"/>
                  <a:gd name="connsiteY1-94" fmla="*/ 0 h 248045"/>
                  <a:gd name="connsiteX2-95" fmla="*/ 717329 w 717329"/>
                  <a:gd name="connsiteY2-96" fmla="*/ 130038 h 248045"/>
                  <a:gd name="connsiteX3-97" fmla="*/ 346659 w 717329"/>
                  <a:gd name="connsiteY3-98" fmla="*/ 248045 h 248045"/>
                  <a:gd name="connsiteX4-99" fmla="*/ 52 w 717329"/>
                  <a:gd name="connsiteY4-100" fmla="*/ 130038 h 248045"/>
                  <a:gd name="connsiteX0-101" fmla="*/ 0 w 717277"/>
                  <a:gd name="connsiteY0-102" fmla="*/ 130038 h 248045"/>
                  <a:gd name="connsiteX1-103" fmla="*/ 370670 w 717277"/>
                  <a:gd name="connsiteY1-104" fmla="*/ 0 h 248045"/>
                  <a:gd name="connsiteX2-105" fmla="*/ 717277 w 717277"/>
                  <a:gd name="connsiteY2-106" fmla="*/ 130038 h 248045"/>
                  <a:gd name="connsiteX3-107" fmla="*/ 370670 w 717277"/>
                  <a:gd name="connsiteY3-108" fmla="*/ 248045 h 248045"/>
                  <a:gd name="connsiteX4-109" fmla="*/ 0 w 717277"/>
                  <a:gd name="connsiteY4-110" fmla="*/ 130038 h 248045"/>
                  <a:gd name="connsiteX0-111" fmla="*/ 0 w 645087"/>
                  <a:gd name="connsiteY0-112" fmla="*/ 130161 h 248205"/>
                  <a:gd name="connsiteX1-113" fmla="*/ 370670 w 645087"/>
                  <a:gd name="connsiteY1-114" fmla="*/ 123 h 248205"/>
                  <a:gd name="connsiteX2-115" fmla="*/ 645087 w 645087"/>
                  <a:gd name="connsiteY2-116" fmla="*/ 118129 h 248205"/>
                  <a:gd name="connsiteX3-117" fmla="*/ 370670 w 645087"/>
                  <a:gd name="connsiteY3-118" fmla="*/ 248168 h 248205"/>
                  <a:gd name="connsiteX4-119" fmla="*/ 0 w 645087"/>
                  <a:gd name="connsiteY4-120" fmla="*/ 130161 h 248205"/>
                  <a:gd name="connsiteX0-121" fmla="*/ 0 w 572897"/>
                  <a:gd name="connsiteY0-122" fmla="*/ 130161 h 248205"/>
                  <a:gd name="connsiteX1-123" fmla="*/ 298480 w 572897"/>
                  <a:gd name="connsiteY1-124" fmla="*/ 123 h 248205"/>
                  <a:gd name="connsiteX2-125" fmla="*/ 572897 w 572897"/>
                  <a:gd name="connsiteY2-126" fmla="*/ 118129 h 248205"/>
                  <a:gd name="connsiteX3-127" fmla="*/ 298480 w 572897"/>
                  <a:gd name="connsiteY3-128" fmla="*/ 248168 h 248205"/>
                  <a:gd name="connsiteX4-129" fmla="*/ 0 w 572897"/>
                  <a:gd name="connsiteY4-130" fmla="*/ 130161 h 248205"/>
                  <a:gd name="connsiteX0-131" fmla="*/ 0 w 633055"/>
                  <a:gd name="connsiteY0-132" fmla="*/ 130161 h 248205"/>
                  <a:gd name="connsiteX1-133" fmla="*/ 298480 w 633055"/>
                  <a:gd name="connsiteY1-134" fmla="*/ 123 h 248205"/>
                  <a:gd name="connsiteX2-135" fmla="*/ 633055 w 633055"/>
                  <a:gd name="connsiteY2-136" fmla="*/ 118129 h 248205"/>
                  <a:gd name="connsiteX3-137" fmla="*/ 298480 w 633055"/>
                  <a:gd name="connsiteY3-138" fmla="*/ 248168 h 248205"/>
                  <a:gd name="connsiteX4-139" fmla="*/ 0 w 633055"/>
                  <a:gd name="connsiteY4-140" fmla="*/ 130161 h 24820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33055" h="248205">
                    <a:moveTo>
                      <a:pt x="0" y="130161"/>
                    </a:moveTo>
                    <a:cubicBezTo>
                      <a:pt x="0" y="88820"/>
                      <a:pt x="192971" y="2128"/>
                      <a:pt x="298480" y="123"/>
                    </a:cubicBezTo>
                    <a:cubicBezTo>
                      <a:pt x="403989" y="-1882"/>
                      <a:pt x="633055" y="19731"/>
                      <a:pt x="633055" y="118129"/>
                    </a:cubicBezTo>
                    <a:cubicBezTo>
                      <a:pt x="633055" y="216527"/>
                      <a:pt x="403989" y="246163"/>
                      <a:pt x="298480" y="248168"/>
                    </a:cubicBezTo>
                    <a:cubicBezTo>
                      <a:pt x="192971" y="250173"/>
                      <a:pt x="0" y="171502"/>
                      <a:pt x="0" y="130161"/>
                    </a:cubicBezTo>
                    <a:close/>
                  </a:path>
                </a:pathLst>
              </a:custGeom>
              <a:grpFill/>
              <a:ln w="12700" cap="sq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 sz="1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_GB2312" pitchFamily="1" charset="-122"/>
                </a:endParaRPr>
              </a:p>
            </p:txBody>
          </p:sp>
          <p:sp>
            <p:nvSpPr>
              <p:cNvPr id="128" name="椭圆 23"/>
              <p:cNvSpPr/>
              <p:nvPr/>
            </p:nvSpPr>
            <p:spPr bwMode="auto">
              <a:xfrm>
                <a:off x="5260650" y="1263073"/>
                <a:ext cx="633055" cy="248205"/>
              </a:xfrm>
              <a:custGeom>
                <a:avLst/>
                <a:gdLst>
                  <a:gd name="connsiteX0" fmla="*/ 0 w 356329"/>
                  <a:gd name="connsiteY0" fmla="*/ 178165 h 356329"/>
                  <a:gd name="connsiteX1" fmla="*/ 178165 w 356329"/>
                  <a:gd name="connsiteY1" fmla="*/ 0 h 356329"/>
                  <a:gd name="connsiteX2" fmla="*/ 356330 w 356329"/>
                  <a:gd name="connsiteY2" fmla="*/ 178165 h 356329"/>
                  <a:gd name="connsiteX3" fmla="*/ 178165 w 356329"/>
                  <a:gd name="connsiteY3" fmla="*/ 356330 h 356329"/>
                  <a:gd name="connsiteX4" fmla="*/ 0 w 356329"/>
                  <a:gd name="connsiteY4" fmla="*/ 178165 h 356329"/>
                  <a:gd name="connsiteX0-1" fmla="*/ 0 w 621025"/>
                  <a:gd name="connsiteY0-2" fmla="*/ 178201 h 356408"/>
                  <a:gd name="connsiteX1-3" fmla="*/ 178165 w 621025"/>
                  <a:gd name="connsiteY1-4" fmla="*/ 36 h 356408"/>
                  <a:gd name="connsiteX2-5" fmla="*/ 621025 w 621025"/>
                  <a:gd name="connsiteY2-6" fmla="*/ 190232 h 356408"/>
                  <a:gd name="connsiteX3-7" fmla="*/ 178165 w 621025"/>
                  <a:gd name="connsiteY3-8" fmla="*/ 356366 h 356408"/>
                  <a:gd name="connsiteX4-9" fmla="*/ 0 w 621025"/>
                  <a:gd name="connsiteY4-10" fmla="*/ 178201 h 356408"/>
                  <a:gd name="connsiteX0-11" fmla="*/ 0 w 777435"/>
                  <a:gd name="connsiteY0-12" fmla="*/ 154505 h 357076"/>
                  <a:gd name="connsiteX1-13" fmla="*/ 334575 w 777435"/>
                  <a:gd name="connsiteY1-14" fmla="*/ 403 h 357076"/>
                  <a:gd name="connsiteX2-15" fmla="*/ 777435 w 777435"/>
                  <a:gd name="connsiteY2-16" fmla="*/ 190599 h 357076"/>
                  <a:gd name="connsiteX3-17" fmla="*/ 334575 w 777435"/>
                  <a:gd name="connsiteY3-18" fmla="*/ 356733 h 357076"/>
                  <a:gd name="connsiteX4-19" fmla="*/ 0 w 777435"/>
                  <a:gd name="connsiteY4-20" fmla="*/ 154505 h 357076"/>
                  <a:gd name="connsiteX0-21" fmla="*/ 0 w 777435"/>
                  <a:gd name="connsiteY0-22" fmla="*/ 94433 h 297004"/>
                  <a:gd name="connsiteX1-23" fmla="*/ 334575 w 777435"/>
                  <a:gd name="connsiteY1-24" fmla="*/ 489 h 297004"/>
                  <a:gd name="connsiteX2-25" fmla="*/ 777435 w 777435"/>
                  <a:gd name="connsiteY2-26" fmla="*/ 130527 h 297004"/>
                  <a:gd name="connsiteX3-27" fmla="*/ 334575 w 777435"/>
                  <a:gd name="connsiteY3-28" fmla="*/ 296661 h 297004"/>
                  <a:gd name="connsiteX4-29" fmla="*/ 0 w 777435"/>
                  <a:gd name="connsiteY4-30" fmla="*/ 94433 h 297004"/>
                  <a:gd name="connsiteX0-31" fmla="*/ 56 w 777491"/>
                  <a:gd name="connsiteY0-32" fmla="*/ 94360 h 237639"/>
                  <a:gd name="connsiteX1-33" fmla="*/ 334631 w 777491"/>
                  <a:gd name="connsiteY1-34" fmla="*/ 416 h 237639"/>
                  <a:gd name="connsiteX2-35" fmla="*/ 777491 w 777491"/>
                  <a:gd name="connsiteY2-36" fmla="*/ 130454 h 237639"/>
                  <a:gd name="connsiteX3-37" fmla="*/ 358694 w 777491"/>
                  <a:gd name="connsiteY3-38" fmla="*/ 236430 h 237639"/>
                  <a:gd name="connsiteX4-39" fmla="*/ 56 w 777491"/>
                  <a:gd name="connsiteY4-40" fmla="*/ 94360 h 237639"/>
                  <a:gd name="connsiteX0-41" fmla="*/ 56 w 777491"/>
                  <a:gd name="connsiteY0-42" fmla="*/ 166749 h 237282"/>
                  <a:gd name="connsiteX1-43" fmla="*/ 334631 w 777491"/>
                  <a:gd name="connsiteY1-44" fmla="*/ 616 h 237282"/>
                  <a:gd name="connsiteX2-45" fmla="*/ 777491 w 777491"/>
                  <a:gd name="connsiteY2-46" fmla="*/ 130654 h 237282"/>
                  <a:gd name="connsiteX3-47" fmla="*/ 358694 w 777491"/>
                  <a:gd name="connsiteY3-48" fmla="*/ 236630 h 237282"/>
                  <a:gd name="connsiteX4-49" fmla="*/ 56 w 777491"/>
                  <a:gd name="connsiteY4-50" fmla="*/ 166749 h 237282"/>
                  <a:gd name="connsiteX0-51" fmla="*/ 56 w 777491"/>
                  <a:gd name="connsiteY0-52" fmla="*/ 130038 h 236014"/>
                  <a:gd name="connsiteX1-53" fmla="*/ 334631 w 777491"/>
                  <a:gd name="connsiteY1-54" fmla="*/ 0 h 236014"/>
                  <a:gd name="connsiteX2-55" fmla="*/ 777491 w 777491"/>
                  <a:gd name="connsiteY2-56" fmla="*/ 130038 h 236014"/>
                  <a:gd name="connsiteX3-57" fmla="*/ 358694 w 777491"/>
                  <a:gd name="connsiteY3-58" fmla="*/ 236014 h 236014"/>
                  <a:gd name="connsiteX4-59" fmla="*/ 56 w 777491"/>
                  <a:gd name="connsiteY4-60" fmla="*/ 130038 h 236014"/>
                  <a:gd name="connsiteX0-61" fmla="*/ 55 w 717332"/>
                  <a:gd name="connsiteY0-62" fmla="*/ 130038 h 236014"/>
                  <a:gd name="connsiteX1-63" fmla="*/ 334630 w 717332"/>
                  <a:gd name="connsiteY1-64" fmla="*/ 0 h 236014"/>
                  <a:gd name="connsiteX2-65" fmla="*/ 717332 w 717332"/>
                  <a:gd name="connsiteY2-66" fmla="*/ 130038 h 236014"/>
                  <a:gd name="connsiteX3-67" fmla="*/ 358693 w 717332"/>
                  <a:gd name="connsiteY3-68" fmla="*/ 236014 h 236014"/>
                  <a:gd name="connsiteX4-69" fmla="*/ 55 w 717332"/>
                  <a:gd name="connsiteY4-70" fmla="*/ 130038 h 236014"/>
                  <a:gd name="connsiteX0-71" fmla="*/ 13 w 717290"/>
                  <a:gd name="connsiteY0-72" fmla="*/ 130038 h 236014"/>
                  <a:gd name="connsiteX1-73" fmla="*/ 370683 w 717290"/>
                  <a:gd name="connsiteY1-74" fmla="*/ 0 h 236014"/>
                  <a:gd name="connsiteX2-75" fmla="*/ 717290 w 717290"/>
                  <a:gd name="connsiteY2-76" fmla="*/ 130038 h 236014"/>
                  <a:gd name="connsiteX3-77" fmla="*/ 358651 w 717290"/>
                  <a:gd name="connsiteY3-78" fmla="*/ 236014 h 236014"/>
                  <a:gd name="connsiteX4-79" fmla="*/ 13 w 717290"/>
                  <a:gd name="connsiteY4-80" fmla="*/ 130038 h 236014"/>
                  <a:gd name="connsiteX0-81" fmla="*/ 182 w 717459"/>
                  <a:gd name="connsiteY0-82" fmla="*/ 130038 h 248045"/>
                  <a:gd name="connsiteX1-83" fmla="*/ 370852 w 717459"/>
                  <a:gd name="connsiteY1-84" fmla="*/ 0 h 248045"/>
                  <a:gd name="connsiteX2-85" fmla="*/ 717459 w 717459"/>
                  <a:gd name="connsiteY2-86" fmla="*/ 130038 h 248045"/>
                  <a:gd name="connsiteX3-87" fmla="*/ 418978 w 717459"/>
                  <a:gd name="connsiteY3-88" fmla="*/ 248045 h 248045"/>
                  <a:gd name="connsiteX4-89" fmla="*/ 182 w 717459"/>
                  <a:gd name="connsiteY4-90" fmla="*/ 130038 h 248045"/>
                  <a:gd name="connsiteX0-91" fmla="*/ 52 w 717329"/>
                  <a:gd name="connsiteY0-92" fmla="*/ 130038 h 248045"/>
                  <a:gd name="connsiteX1-93" fmla="*/ 370722 w 717329"/>
                  <a:gd name="connsiteY1-94" fmla="*/ 0 h 248045"/>
                  <a:gd name="connsiteX2-95" fmla="*/ 717329 w 717329"/>
                  <a:gd name="connsiteY2-96" fmla="*/ 130038 h 248045"/>
                  <a:gd name="connsiteX3-97" fmla="*/ 346659 w 717329"/>
                  <a:gd name="connsiteY3-98" fmla="*/ 248045 h 248045"/>
                  <a:gd name="connsiteX4-99" fmla="*/ 52 w 717329"/>
                  <a:gd name="connsiteY4-100" fmla="*/ 130038 h 248045"/>
                  <a:gd name="connsiteX0-101" fmla="*/ 0 w 717277"/>
                  <a:gd name="connsiteY0-102" fmla="*/ 130038 h 248045"/>
                  <a:gd name="connsiteX1-103" fmla="*/ 370670 w 717277"/>
                  <a:gd name="connsiteY1-104" fmla="*/ 0 h 248045"/>
                  <a:gd name="connsiteX2-105" fmla="*/ 717277 w 717277"/>
                  <a:gd name="connsiteY2-106" fmla="*/ 130038 h 248045"/>
                  <a:gd name="connsiteX3-107" fmla="*/ 370670 w 717277"/>
                  <a:gd name="connsiteY3-108" fmla="*/ 248045 h 248045"/>
                  <a:gd name="connsiteX4-109" fmla="*/ 0 w 717277"/>
                  <a:gd name="connsiteY4-110" fmla="*/ 130038 h 248045"/>
                  <a:gd name="connsiteX0-111" fmla="*/ 0 w 645087"/>
                  <a:gd name="connsiteY0-112" fmla="*/ 130161 h 248205"/>
                  <a:gd name="connsiteX1-113" fmla="*/ 370670 w 645087"/>
                  <a:gd name="connsiteY1-114" fmla="*/ 123 h 248205"/>
                  <a:gd name="connsiteX2-115" fmla="*/ 645087 w 645087"/>
                  <a:gd name="connsiteY2-116" fmla="*/ 118129 h 248205"/>
                  <a:gd name="connsiteX3-117" fmla="*/ 370670 w 645087"/>
                  <a:gd name="connsiteY3-118" fmla="*/ 248168 h 248205"/>
                  <a:gd name="connsiteX4-119" fmla="*/ 0 w 645087"/>
                  <a:gd name="connsiteY4-120" fmla="*/ 130161 h 248205"/>
                  <a:gd name="connsiteX0-121" fmla="*/ 0 w 572897"/>
                  <a:gd name="connsiteY0-122" fmla="*/ 130161 h 248205"/>
                  <a:gd name="connsiteX1-123" fmla="*/ 298480 w 572897"/>
                  <a:gd name="connsiteY1-124" fmla="*/ 123 h 248205"/>
                  <a:gd name="connsiteX2-125" fmla="*/ 572897 w 572897"/>
                  <a:gd name="connsiteY2-126" fmla="*/ 118129 h 248205"/>
                  <a:gd name="connsiteX3-127" fmla="*/ 298480 w 572897"/>
                  <a:gd name="connsiteY3-128" fmla="*/ 248168 h 248205"/>
                  <a:gd name="connsiteX4-129" fmla="*/ 0 w 572897"/>
                  <a:gd name="connsiteY4-130" fmla="*/ 130161 h 248205"/>
                  <a:gd name="connsiteX0-131" fmla="*/ 0 w 633055"/>
                  <a:gd name="connsiteY0-132" fmla="*/ 130161 h 248205"/>
                  <a:gd name="connsiteX1-133" fmla="*/ 298480 w 633055"/>
                  <a:gd name="connsiteY1-134" fmla="*/ 123 h 248205"/>
                  <a:gd name="connsiteX2-135" fmla="*/ 633055 w 633055"/>
                  <a:gd name="connsiteY2-136" fmla="*/ 118129 h 248205"/>
                  <a:gd name="connsiteX3-137" fmla="*/ 298480 w 633055"/>
                  <a:gd name="connsiteY3-138" fmla="*/ 248168 h 248205"/>
                  <a:gd name="connsiteX4-139" fmla="*/ 0 w 633055"/>
                  <a:gd name="connsiteY4-140" fmla="*/ 130161 h 24820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33055" h="248205">
                    <a:moveTo>
                      <a:pt x="0" y="130161"/>
                    </a:moveTo>
                    <a:cubicBezTo>
                      <a:pt x="0" y="88820"/>
                      <a:pt x="192971" y="2128"/>
                      <a:pt x="298480" y="123"/>
                    </a:cubicBezTo>
                    <a:cubicBezTo>
                      <a:pt x="403989" y="-1882"/>
                      <a:pt x="633055" y="19731"/>
                      <a:pt x="633055" y="118129"/>
                    </a:cubicBezTo>
                    <a:cubicBezTo>
                      <a:pt x="633055" y="216527"/>
                      <a:pt x="403989" y="246163"/>
                      <a:pt x="298480" y="248168"/>
                    </a:cubicBezTo>
                    <a:cubicBezTo>
                      <a:pt x="192971" y="250173"/>
                      <a:pt x="0" y="171502"/>
                      <a:pt x="0" y="130161"/>
                    </a:cubicBezTo>
                    <a:close/>
                  </a:path>
                </a:pathLst>
              </a:custGeom>
              <a:grpFill/>
              <a:ln w="12700" cap="sq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 sz="1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_GB2312" pitchFamily="1" charset="-122"/>
                </a:endParaRPr>
              </a:p>
            </p:txBody>
          </p:sp>
          <p:sp>
            <p:nvSpPr>
              <p:cNvPr id="129" name="椭圆 23"/>
              <p:cNvSpPr/>
              <p:nvPr/>
            </p:nvSpPr>
            <p:spPr bwMode="auto">
              <a:xfrm>
                <a:off x="5882434" y="1263073"/>
                <a:ext cx="633055" cy="248205"/>
              </a:xfrm>
              <a:custGeom>
                <a:avLst/>
                <a:gdLst>
                  <a:gd name="connsiteX0" fmla="*/ 0 w 356329"/>
                  <a:gd name="connsiteY0" fmla="*/ 178165 h 356329"/>
                  <a:gd name="connsiteX1" fmla="*/ 178165 w 356329"/>
                  <a:gd name="connsiteY1" fmla="*/ 0 h 356329"/>
                  <a:gd name="connsiteX2" fmla="*/ 356330 w 356329"/>
                  <a:gd name="connsiteY2" fmla="*/ 178165 h 356329"/>
                  <a:gd name="connsiteX3" fmla="*/ 178165 w 356329"/>
                  <a:gd name="connsiteY3" fmla="*/ 356330 h 356329"/>
                  <a:gd name="connsiteX4" fmla="*/ 0 w 356329"/>
                  <a:gd name="connsiteY4" fmla="*/ 178165 h 356329"/>
                  <a:gd name="connsiteX0-1" fmla="*/ 0 w 621025"/>
                  <a:gd name="connsiteY0-2" fmla="*/ 178201 h 356408"/>
                  <a:gd name="connsiteX1-3" fmla="*/ 178165 w 621025"/>
                  <a:gd name="connsiteY1-4" fmla="*/ 36 h 356408"/>
                  <a:gd name="connsiteX2-5" fmla="*/ 621025 w 621025"/>
                  <a:gd name="connsiteY2-6" fmla="*/ 190232 h 356408"/>
                  <a:gd name="connsiteX3-7" fmla="*/ 178165 w 621025"/>
                  <a:gd name="connsiteY3-8" fmla="*/ 356366 h 356408"/>
                  <a:gd name="connsiteX4-9" fmla="*/ 0 w 621025"/>
                  <a:gd name="connsiteY4-10" fmla="*/ 178201 h 356408"/>
                  <a:gd name="connsiteX0-11" fmla="*/ 0 w 777435"/>
                  <a:gd name="connsiteY0-12" fmla="*/ 154505 h 357076"/>
                  <a:gd name="connsiteX1-13" fmla="*/ 334575 w 777435"/>
                  <a:gd name="connsiteY1-14" fmla="*/ 403 h 357076"/>
                  <a:gd name="connsiteX2-15" fmla="*/ 777435 w 777435"/>
                  <a:gd name="connsiteY2-16" fmla="*/ 190599 h 357076"/>
                  <a:gd name="connsiteX3-17" fmla="*/ 334575 w 777435"/>
                  <a:gd name="connsiteY3-18" fmla="*/ 356733 h 357076"/>
                  <a:gd name="connsiteX4-19" fmla="*/ 0 w 777435"/>
                  <a:gd name="connsiteY4-20" fmla="*/ 154505 h 357076"/>
                  <a:gd name="connsiteX0-21" fmla="*/ 0 w 777435"/>
                  <a:gd name="connsiteY0-22" fmla="*/ 94433 h 297004"/>
                  <a:gd name="connsiteX1-23" fmla="*/ 334575 w 777435"/>
                  <a:gd name="connsiteY1-24" fmla="*/ 489 h 297004"/>
                  <a:gd name="connsiteX2-25" fmla="*/ 777435 w 777435"/>
                  <a:gd name="connsiteY2-26" fmla="*/ 130527 h 297004"/>
                  <a:gd name="connsiteX3-27" fmla="*/ 334575 w 777435"/>
                  <a:gd name="connsiteY3-28" fmla="*/ 296661 h 297004"/>
                  <a:gd name="connsiteX4-29" fmla="*/ 0 w 777435"/>
                  <a:gd name="connsiteY4-30" fmla="*/ 94433 h 297004"/>
                  <a:gd name="connsiteX0-31" fmla="*/ 56 w 777491"/>
                  <a:gd name="connsiteY0-32" fmla="*/ 94360 h 237639"/>
                  <a:gd name="connsiteX1-33" fmla="*/ 334631 w 777491"/>
                  <a:gd name="connsiteY1-34" fmla="*/ 416 h 237639"/>
                  <a:gd name="connsiteX2-35" fmla="*/ 777491 w 777491"/>
                  <a:gd name="connsiteY2-36" fmla="*/ 130454 h 237639"/>
                  <a:gd name="connsiteX3-37" fmla="*/ 358694 w 777491"/>
                  <a:gd name="connsiteY3-38" fmla="*/ 236430 h 237639"/>
                  <a:gd name="connsiteX4-39" fmla="*/ 56 w 777491"/>
                  <a:gd name="connsiteY4-40" fmla="*/ 94360 h 237639"/>
                  <a:gd name="connsiteX0-41" fmla="*/ 56 w 777491"/>
                  <a:gd name="connsiteY0-42" fmla="*/ 166749 h 237282"/>
                  <a:gd name="connsiteX1-43" fmla="*/ 334631 w 777491"/>
                  <a:gd name="connsiteY1-44" fmla="*/ 616 h 237282"/>
                  <a:gd name="connsiteX2-45" fmla="*/ 777491 w 777491"/>
                  <a:gd name="connsiteY2-46" fmla="*/ 130654 h 237282"/>
                  <a:gd name="connsiteX3-47" fmla="*/ 358694 w 777491"/>
                  <a:gd name="connsiteY3-48" fmla="*/ 236630 h 237282"/>
                  <a:gd name="connsiteX4-49" fmla="*/ 56 w 777491"/>
                  <a:gd name="connsiteY4-50" fmla="*/ 166749 h 237282"/>
                  <a:gd name="connsiteX0-51" fmla="*/ 56 w 777491"/>
                  <a:gd name="connsiteY0-52" fmla="*/ 130038 h 236014"/>
                  <a:gd name="connsiteX1-53" fmla="*/ 334631 w 777491"/>
                  <a:gd name="connsiteY1-54" fmla="*/ 0 h 236014"/>
                  <a:gd name="connsiteX2-55" fmla="*/ 777491 w 777491"/>
                  <a:gd name="connsiteY2-56" fmla="*/ 130038 h 236014"/>
                  <a:gd name="connsiteX3-57" fmla="*/ 358694 w 777491"/>
                  <a:gd name="connsiteY3-58" fmla="*/ 236014 h 236014"/>
                  <a:gd name="connsiteX4-59" fmla="*/ 56 w 777491"/>
                  <a:gd name="connsiteY4-60" fmla="*/ 130038 h 236014"/>
                  <a:gd name="connsiteX0-61" fmla="*/ 55 w 717332"/>
                  <a:gd name="connsiteY0-62" fmla="*/ 130038 h 236014"/>
                  <a:gd name="connsiteX1-63" fmla="*/ 334630 w 717332"/>
                  <a:gd name="connsiteY1-64" fmla="*/ 0 h 236014"/>
                  <a:gd name="connsiteX2-65" fmla="*/ 717332 w 717332"/>
                  <a:gd name="connsiteY2-66" fmla="*/ 130038 h 236014"/>
                  <a:gd name="connsiteX3-67" fmla="*/ 358693 w 717332"/>
                  <a:gd name="connsiteY3-68" fmla="*/ 236014 h 236014"/>
                  <a:gd name="connsiteX4-69" fmla="*/ 55 w 717332"/>
                  <a:gd name="connsiteY4-70" fmla="*/ 130038 h 236014"/>
                  <a:gd name="connsiteX0-71" fmla="*/ 13 w 717290"/>
                  <a:gd name="connsiteY0-72" fmla="*/ 130038 h 236014"/>
                  <a:gd name="connsiteX1-73" fmla="*/ 370683 w 717290"/>
                  <a:gd name="connsiteY1-74" fmla="*/ 0 h 236014"/>
                  <a:gd name="connsiteX2-75" fmla="*/ 717290 w 717290"/>
                  <a:gd name="connsiteY2-76" fmla="*/ 130038 h 236014"/>
                  <a:gd name="connsiteX3-77" fmla="*/ 358651 w 717290"/>
                  <a:gd name="connsiteY3-78" fmla="*/ 236014 h 236014"/>
                  <a:gd name="connsiteX4-79" fmla="*/ 13 w 717290"/>
                  <a:gd name="connsiteY4-80" fmla="*/ 130038 h 236014"/>
                  <a:gd name="connsiteX0-81" fmla="*/ 182 w 717459"/>
                  <a:gd name="connsiteY0-82" fmla="*/ 130038 h 248045"/>
                  <a:gd name="connsiteX1-83" fmla="*/ 370852 w 717459"/>
                  <a:gd name="connsiteY1-84" fmla="*/ 0 h 248045"/>
                  <a:gd name="connsiteX2-85" fmla="*/ 717459 w 717459"/>
                  <a:gd name="connsiteY2-86" fmla="*/ 130038 h 248045"/>
                  <a:gd name="connsiteX3-87" fmla="*/ 418978 w 717459"/>
                  <a:gd name="connsiteY3-88" fmla="*/ 248045 h 248045"/>
                  <a:gd name="connsiteX4-89" fmla="*/ 182 w 717459"/>
                  <a:gd name="connsiteY4-90" fmla="*/ 130038 h 248045"/>
                  <a:gd name="connsiteX0-91" fmla="*/ 52 w 717329"/>
                  <a:gd name="connsiteY0-92" fmla="*/ 130038 h 248045"/>
                  <a:gd name="connsiteX1-93" fmla="*/ 370722 w 717329"/>
                  <a:gd name="connsiteY1-94" fmla="*/ 0 h 248045"/>
                  <a:gd name="connsiteX2-95" fmla="*/ 717329 w 717329"/>
                  <a:gd name="connsiteY2-96" fmla="*/ 130038 h 248045"/>
                  <a:gd name="connsiteX3-97" fmla="*/ 346659 w 717329"/>
                  <a:gd name="connsiteY3-98" fmla="*/ 248045 h 248045"/>
                  <a:gd name="connsiteX4-99" fmla="*/ 52 w 717329"/>
                  <a:gd name="connsiteY4-100" fmla="*/ 130038 h 248045"/>
                  <a:gd name="connsiteX0-101" fmla="*/ 0 w 717277"/>
                  <a:gd name="connsiteY0-102" fmla="*/ 130038 h 248045"/>
                  <a:gd name="connsiteX1-103" fmla="*/ 370670 w 717277"/>
                  <a:gd name="connsiteY1-104" fmla="*/ 0 h 248045"/>
                  <a:gd name="connsiteX2-105" fmla="*/ 717277 w 717277"/>
                  <a:gd name="connsiteY2-106" fmla="*/ 130038 h 248045"/>
                  <a:gd name="connsiteX3-107" fmla="*/ 370670 w 717277"/>
                  <a:gd name="connsiteY3-108" fmla="*/ 248045 h 248045"/>
                  <a:gd name="connsiteX4-109" fmla="*/ 0 w 717277"/>
                  <a:gd name="connsiteY4-110" fmla="*/ 130038 h 248045"/>
                  <a:gd name="connsiteX0-111" fmla="*/ 0 w 645087"/>
                  <a:gd name="connsiteY0-112" fmla="*/ 130161 h 248205"/>
                  <a:gd name="connsiteX1-113" fmla="*/ 370670 w 645087"/>
                  <a:gd name="connsiteY1-114" fmla="*/ 123 h 248205"/>
                  <a:gd name="connsiteX2-115" fmla="*/ 645087 w 645087"/>
                  <a:gd name="connsiteY2-116" fmla="*/ 118129 h 248205"/>
                  <a:gd name="connsiteX3-117" fmla="*/ 370670 w 645087"/>
                  <a:gd name="connsiteY3-118" fmla="*/ 248168 h 248205"/>
                  <a:gd name="connsiteX4-119" fmla="*/ 0 w 645087"/>
                  <a:gd name="connsiteY4-120" fmla="*/ 130161 h 248205"/>
                  <a:gd name="connsiteX0-121" fmla="*/ 0 w 572897"/>
                  <a:gd name="connsiteY0-122" fmla="*/ 130161 h 248205"/>
                  <a:gd name="connsiteX1-123" fmla="*/ 298480 w 572897"/>
                  <a:gd name="connsiteY1-124" fmla="*/ 123 h 248205"/>
                  <a:gd name="connsiteX2-125" fmla="*/ 572897 w 572897"/>
                  <a:gd name="connsiteY2-126" fmla="*/ 118129 h 248205"/>
                  <a:gd name="connsiteX3-127" fmla="*/ 298480 w 572897"/>
                  <a:gd name="connsiteY3-128" fmla="*/ 248168 h 248205"/>
                  <a:gd name="connsiteX4-129" fmla="*/ 0 w 572897"/>
                  <a:gd name="connsiteY4-130" fmla="*/ 130161 h 248205"/>
                  <a:gd name="connsiteX0-131" fmla="*/ 0 w 633055"/>
                  <a:gd name="connsiteY0-132" fmla="*/ 130161 h 248205"/>
                  <a:gd name="connsiteX1-133" fmla="*/ 298480 w 633055"/>
                  <a:gd name="connsiteY1-134" fmla="*/ 123 h 248205"/>
                  <a:gd name="connsiteX2-135" fmla="*/ 633055 w 633055"/>
                  <a:gd name="connsiteY2-136" fmla="*/ 118129 h 248205"/>
                  <a:gd name="connsiteX3-137" fmla="*/ 298480 w 633055"/>
                  <a:gd name="connsiteY3-138" fmla="*/ 248168 h 248205"/>
                  <a:gd name="connsiteX4-139" fmla="*/ 0 w 633055"/>
                  <a:gd name="connsiteY4-140" fmla="*/ 130161 h 24820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33055" h="248205">
                    <a:moveTo>
                      <a:pt x="0" y="130161"/>
                    </a:moveTo>
                    <a:cubicBezTo>
                      <a:pt x="0" y="88820"/>
                      <a:pt x="192971" y="2128"/>
                      <a:pt x="298480" y="123"/>
                    </a:cubicBezTo>
                    <a:cubicBezTo>
                      <a:pt x="403989" y="-1882"/>
                      <a:pt x="633055" y="19731"/>
                      <a:pt x="633055" y="118129"/>
                    </a:cubicBezTo>
                    <a:cubicBezTo>
                      <a:pt x="633055" y="216527"/>
                      <a:pt x="403989" y="246163"/>
                      <a:pt x="298480" y="248168"/>
                    </a:cubicBezTo>
                    <a:cubicBezTo>
                      <a:pt x="192971" y="250173"/>
                      <a:pt x="0" y="171502"/>
                      <a:pt x="0" y="130161"/>
                    </a:cubicBezTo>
                    <a:close/>
                  </a:path>
                </a:pathLst>
              </a:custGeom>
              <a:grpFill/>
              <a:ln w="12700" cap="sq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 sz="1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_GB2312" pitchFamily="1" charset="-122"/>
                </a:endParaRPr>
              </a:p>
            </p:txBody>
          </p:sp>
          <p:sp>
            <p:nvSpPr>
              <p:cNvPr id="130" name="椭圆 23"/>
              <p:cNvSpPr/>
              <p:nvPr/>
            </p:nvSpPr>
            <p:spPr bwMode="auto">
              <a:xfrm>
                <a:off x="6504218" y="1261929"/>
                <a:ext cx="633055" cy="248205"/>
              </a:xfrm>
              <a:custGeom>
                <a:avLst/>
                <a:gdLst>
                  <a:gd name="connsiteX0" fmla="*/ 0 w 356329"/>
                  <a:gd name="connsiteY0" fmla="*/ 178165 h 356329"/>
                  <a:gd name="connsiteX1" fmla="*/ 178165 w 356329"/>
                  <a:gd name="connsiteY1" fmla="*/ 0 h 356329"/>
                  <a:gd name="connsiteX2" fmla="*/ 356330 w 356329"/>
                  <a:gd name="connsiteY2" fmla="*/ 178165 h 356329"/>
                  <a:gd name="connsiteX3" fmla="*/ 178165 w 356329"/>
                  <a:gd name="connsiteY3" fmla="*/ 356330 h 356329"/>
                  <a:gd name="connsiteX4" fmla="*/ 0 w 356329"/>
                  <a:gd name="connsiteY4" fmla="*/ 178165 h 356329"/>
                  <a:gd name="connsiteX0-1" fmla="*/ 0 w 621025"/>
                  <a:gd name="connsiteY0-2" fmla="*/ 178201 h 356408"/>
                  <a:gd name="connsiteX1-3" fmla="*/ 178165 w 621025"/>
                  <a:gd name="connsiteY1-4" fmla="*/ 36 h 356408"/>
                  <a:gd name="connsiteX2-5" fmla="*/ 621025 w 621025"/>
                  <a:gd name="connsiteY2-6" fmla="*/ 190232 h 356408"/>
                  <a:gd name="connsiteX3-7" fmla="*/ 178165 w 621025"/>
                  <a:gd name="connsiteY3-8" fmla="*/ 356366 h 356408"/>
                  <a:gd name="connsiteX4-9" fmla="*/ 0 w 621025"/>
                  <a:gd name="connsiteY4-10" fmla="*/ 178201 h 356408"/>
                  <a:gd name="connsiteX0-11" fmla="*/ 0 w 777435"/>
                  <a:gd name="connsiteY0-12" fmla="*/ 154505 h 357076"/>
                  <a:gd name="connsiteX1-13" fmla="*/ 334575 w 777435"/>
                  <a:gd name="connsiteY1-14" fmla="*/ 403 h 357076"/>
                  <a:gd name="connsiteX2-15" fmla="*/ 777435 w 777435"/>
                  <a:gd name="connsiteY2-16" fmla="*/ 190599 h 357076"/>
                  <a:gd name="connsiteX3-17" fmla="*/ 334575 w 777435"/>
                  <a:gd name="connsiteY3-18" fmla="*/ 356733 h 357076"/>
                  <a:gd name="connsiteX4-19" fmla="*/ 0 w 777435"/>
                  <a:gd name="connsiteY4-20" fmla="*/ 154505 h 357076"/>
                  <a:gd name="connsiteX0-21" fmla="*/ 0 w 777435"/>
                  <a:gd name="connsiteY0-22" fmla="*/ 94433 h 297004"/>
                  <a:gd name="connsiteX1-23" fmla="*/ 334575 w 777435"/>
                  <a:gd name="connsiteY1-24" fmla="*/ 489 h 297004"/>
                  <a:gd name="connsiteX2-25" fmla="*/ 777435 w 777435"/>
                  <a:gd name="connsiteY2-26" fmla="*/ 130527 h 297004"/>
                  <a:gd name="connsiteX3-27" fmla="*/ 334575 w 777435"/>
                  <a:gd name="connsiteY3-28" fmla="*/ 296661 h 297004"/>
                  <a:gd name="connsiteX4-29" fmla="*/ 0 w 777435"/>
                  <a:gd name="connsiteY4-30" fmla="*/ 94433 h 297004"/>
                  <a:gd name="connsiteX0-31" fmla="*/ 56 w 777491"/>
                  <a:gd name="connsiteY0-32" fmla="*/ 94360 h 237639"/>
                  <a:gd name="connsiteX1-33" fmla="*/ 334631 w 777491"/>
                  <a:gd name="connsiteY1-34" fmla="*/ 416 h 237639"/>
                  <a:gd name="connsiteX2-35" fmla="*/ 777491 w 777491"/>
                  <a:gd name="connsiteY2-36" fmla="*/ 130454 h 237639"/>
                  <a:gd name="connsiteX3-37" fmla="*/ 358694 w 777491"/>
                  <a:gd name="connsiteY3-38" fmla="*/ 236430 h 237639"/>
                  <a:gd name="connsiteX4-39" fmla="*/ 56 w 777491"/>
                  <a:gd name="connsiteY4-40" fmla="*/ 94360 h 237639"/>
                  <a:gd name="connsiteX0-41" fmla="*/ 56 w 777491"/>
                  <a:gd name="connsiteY0-42" fmla="*/ 166749 h 237282"/>
                  <a:gd name="connsiteX1-43" fmla="*/ 334631 w 777491"/>
                  <a:gd name="connsiteY1-44" fmla="*/ 616 h 237282"/>
                  <a:gd name="connsiteX2-45" fmla="*/ 777491 w 777491"/>
                  <a:gd name="connsiteY2-46" fmla="*/ 130654 h 237282"/>
                  <a:gd name="connsiteX3-47" fmla="*/ 358694 w 777491"/>
                  <a:gd name="connsiteY3-48" fmla="*/ 236630 h 237282"/>
                  <a:gd name="connsiteX4-49" fmla="*/ 56 w 777491"/>
                  <a:gd name="connsiteY4-50" fmla="*/ 166749 h 237282"/>
                  <a:gd name="connsiteX0-51" fmla="*/ 56 w 777491"/>
                  <a:gd name="connsiteY0-52" fmla="*/ 130038 h 236014"/>
                  <a:gd name="connsiteX1-53" fmla="*/ 334631 w 777491"/>
                  <a:gd name="connsiteY1-54" fmla="*/ 0 h 236014"/>
                  <a:gd name="connsiteX2-55" fmla="*/ 777491 w 777491"/>
                  <a:gd name="connsiteY2-56" fmla="*/ 130038 h 236014"/>
                  <a:gd name="connsiteX3-57" fmla="*/ 358694 w 777491"/>
                  <a:gd name="connsiteY3-58" fmla="*/ 236014 h 236014"/>
                  <a:gd name="connsiteX4-59" fmla="*/ 56 w 777491"/>
                  <a:gd name="connsiteY4-60" fmla="*/ 130038 h 236014"/>
                  <a:gd name="connsiteX0-61" fmla="*/ 55 w 717332"/>
                  <a:gd name="connsiteY0-62" fmla="*/ 130038 h 236014"/>
                  <a:gd name="connsiteX1-63" fmla="*/ 334630 w 717332"/>
                  <a:gd name="connsiteY1-64" fmla="*/ 0 h 236014"/>
                  <a:gd name="connsiteX2-65" fmla="*/ 717332 w 717332"/>
                  <a:gd name="connsiteY2-66" fmla="*/ 130038 h 236014"/>
                  <a:gd name="connsiteX3-67" fmla="*/ 358693 w 717332"/>
                  <a:gd name="connsiteY3-68" fmla="*/ 236014 h 236014"/>
                  <a:gd name="connsiteX4-69" fmla="*/ 55 w 717332"/>
                  <a:gd name="connsiteY4-70" fmla="*/ 130038 h 236014"/>
                  <a:gd name="connsiteX0-71" fmla="*/ 13 w 717290"/>
                  <a:gd name="connsiteY0-72" fmla="*/ 130038 h 236014"/>
                  <a:gd name="connsiteX1-73" fmla="*/ 370683 w 717290"/>
                  <a:gd name="connsiteY1-74" fmla="*/ 0 h 236014"/>
                  <a:gd name="connsiteX2-75" fmla="*/ 717290 w 717290"/>
                  <a:gd name="connsiteY2-76" fmla="*/ 130038 h 236014"/>
                  <a:gd name="connsiteX3-77" fmla="*/ 358651 w 717290"/>
                  <a:gd name="connsiteY3-78" fmla="*/ 236014 h 236014"/>
                  <a:gd name="connsiteX4-79" fmla="*/ 13 w 717290"/>
                  <a:gd name="connsiteY4-80" fmla="*/ 130038 h 236014"/>
                  <a:gd name="connsiteX0-81" fmla="*/ 182 w 717459"/>
                  <a:gd name="connsiteY0-82" fmla="*/ 130038 h 248045"/>
                  <a:gd name="connsiteX1-83" fmla="*/ 370852 w 717459"/>
                  <a:gd name="connsiteY1-84" fmla="*/ 0 h 248045"/>
                  <a:gd name="connsiteX2-85" fmla="*/ 717459 w 717459"/>
                  <a:gd name="connsiteY2-86" fmla="*/ 130038 h 248045"/>
                  <a:gd name="connsiteX3-87" fmla="*/ 418978 w 717459"/>
                  <a:gd name="connsiteY3-88" fmla="*/ 248045 h 248045"/>
                  <a:gd name="connsiteX4-89" fmla="*/ 182 w 717459"/>
                  <a:gd name="connsiteY4-90" fmla="*/ 130038 h 248045"/>
                  <a:gd name="connsiteX0-91" fmla="*/ 52 w 717329"/>
                  <a:gd name="connsiteY0-92" fmla="*/ 130038 h 248045"/>
                  <a:gd name="connsiteX1-93" fmla="*/ 370722 w 717329"/>
                  <a:gd name="connsiteY1-94" fmla="*/ 0 h 248045"/>
                  <a:gd name="connsiteX2-95" fmla="*/ 717329 w 717329"/>
                  <a:gd name="connsiteY2-96" fmla="*/ 130038 h 248045"/>
                  <a:gd name="connsiteX3-97" fmla="*/ 346659 w 717329"/>
                  <a:gd name="connsiteY3-98" fmla="*/ 248045 h 248045"/>
                  <a:gd name="connsiteX4-99" fmla="*/ 52 w 717329"/>
                  <a:gd name="connsiteY4-100" fmla="*/ 130038 h 248045"/>
                  <a:gd name="connsiteX0-101" fmla="*/ 0 w 717277"/>
                  <a:gd name="connsiteY0-102" fmla="*/ 130038 h 248045"/>
                  <a:gd name="connsiteX1-103" fmla="*/ 370670 w 717277"/>
                  <a:gd name="connsiteY1-104" fmla="*/ 0 h 248045"/>
                  <a:gd name="connsiteX2-105" fmla="*/ 717277 w 717277"/>
                  <a:gd name="connsiteY2-106" fmla="*/ 130038 h 248045"/>
                  <a:gd name="connsiteX3-107" fmla="*/ 370670 w 717277"/>
                  <a:gd name="connsiteY3-108" fmla="*/ 248045 h 248045"/>
                  <a:gd name="connsiteX4-109" fmla="*/ 0 w 717277"/>
                  <a:gd name="connsiteY4-110" fmla="*/ 130038 h 248045"/>
                  <a:gd name="connsiteX0-111" fmla="*/ 0 w 645087"/>
                  <a:gd name="connsiteY0-112" fmla="*/ 130161 h 248205"/>
                  <a:gd name="connsiteX1-113" fmla="*/ 370670 w 645087"/>
                  <a:gd name="connsiteY1-114" fmla="*/ 123 h 248205"/>
                  <a:gd name="connsiteX2-115" fmla="*/ 645087 w 645087"/>
                  <a:gd name="connsiteY2-116" fmla="*/ 118129 h 248205"/>
                  <a:gd name="connsiteX3-117" fmla="*/ 370670 w 645087"/>
                  <a:gd name="connsiteY3-118" fmla="*/ 248168 h 248205"/>
                  <a:gd name="connsiteX4-119" fmla="*/ 0 w 645087"/>
                  <a:gd name="connsiteY4-120" fmla="*/ 130161 h 248205"/>
                  <a:gd name="connsiteX0-121" fmla="*/ 0 w 572897"/>
                  <a:gd name="connsiteY0-122" fmla="*/ 130161 h 248205"/>
                  <a:gd name="connsiteX1-123" fmla="*/ 298480 w 572897"/>
                  <a:gd name="connsiteY1-124" fmla="*/ 123 h 248205"/>
                  <a:gd name="connsiteX2-125" fmla="*/ 572897 w 572897"/>
                  <a:gd name="connsiteY2-126" fmla="*/ 118129 h 248205"/>
                  <a:gd name="connsiteX3-127" fmla="*/ 298480 w 572897"/>
                  <a:gd name="connsiteY3-128" fmla="*/ 248168 h 248205"/>
                  <a:gd name="connsiteX4-129" fmla="*/ 0 w 572897"/>
                  <a:gd name="connsiteY4-130" fmla="*/ 130161 h 248205"/>
                  <a:gd name="connsiteX0-131" fmla="*/ 0 w 633055"/>
                  <a:gd name="connsiteY0-132" fmla="*/ 130161 h 248205"/>
                  <a:gd name="connsiteX1-133" fmla="*/ 298480 w 633055"/>
                  <a:gd name="connsiteY1-134" fmla="*/ 123 h 248205"/>
                  <a:gd name="connsiteX2-135" fmla="*/ 633055 w 633055"/>
                  <a:gd name="connsiteY2-136" fmla="*/ 118129 h 248205"/>
                  <a:gd name="connsiteX3-137" fmla="*/ 298480 w 633055"/>
                  <a:gd name="connsiteY3-138" fmla="*/ 248168 h 248205"/>
                  <a:gd name="connsiteX4-139" fmla="*/ 0 w 633055"/>
                  <a:gd name="connsiteY4-140" fmla="*/ 130161 h 24820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33055" h="248205">
                    <a:moveTo>
                      <a:pt x="0" y="130161"/>
                    </a:moveTo>
                    <a:cubicBezTo>
                      <a:pt x="0" y="88820"/>
                      <a:pt x="192971" y="2128"/>
                      <a:pt x="298480" y="123"/>
                    </a:cubicBezTo>
                    <a:cubicBezTo>
                      <a:pt x="403989" y="-1882"/>
                      <a:pt x="633055" y="19731"/>
                      <a:pt x="633055" y="118129"/>
                    </a:cubicBezTo>
                    <a:cubicBezTo>
                      <a:pt x="633055" y="216527"/>
                      <a:pt x="403989" y="246163"/>
                      <a:pt x="298480" y="248168"/>
                    </a:cubicBezTo>
                    <a:cubicBezTo>
                      <a:pt x="192971" y="250173"/>
                      <a:pt x="0" y="171502"/>
                      <a:pt x="0" y="130161"/>
                    </a:cubicBezTo>
                    <a:close/>
                  </a:path>
                </a:pathLst>
              </a:custGeom>
              <a:grpFill/>
              <a:ln w="12700" cap="sq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 sz="1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_GB2312" pitchFamily="1" charset="-122"/>
                </a:endParaRPr>
              </a:p>
            </p:txBody>
          </p:sp>
          <p:sp>
            <p:nvSpPr>
              <p:cNvPr id="131" name="椭圆 23"/>
              <p:cNvSpPr/>
              <p:nvPr/>
            </p:nvSpPr>
            <p:spPr bwMode="auto">
              <a:xfrm>
                <a:off x="7125895" y="1274382"/>
                <a:ext cx="633055" cy="248205"/>
              </a:xfrm>
              <a:custGeom>
                <a:avLst/>
                <a:gdLst>
                  <a:gd name="connsiteX0" fmla="*/ 0 w 356329"/>
                  <a:gd name="connsiteY0" fmla="*/ 178165 h 356329"/>
                  <a:gd name="connsiteX1" fmla="*/ 178165 w 356329"/>
                  <a:gd name="connsiteY1" fmla="*/ 0 h 356329"/>
                  <a:gd name="connsiteX2" fmla="*/ 356330 w 356329"/>
                  <a:gd name="connsiteY2" fmla="*/ 178165 h 356329"/>
                  <a:gd name="connsiteX3" fmla="*/ 178165 w 356329"/>
                  <a:gd name="connsiteY3" fmla="*/ 356330 h 356329"/>
                  <a:gd name="connsiteX4" fmla="*/ 0 w 356329"/>
                  <a:gd name="connsiteY4" fmla="*/ 178165 h 356329"/>
                  <a:gd name="connsiteX0-1" fmla="*/ 0 w 621025"/>
                  <a:gd name="connsiteY0-2" fmla="*/ 178201 h 356408"/>
                  <a:gd name="connsiteX1-3" fmla="*/ 178165 w 621025"/>
                  <a:gd name="connsiteY1-4" fmla="*/ 36 h 356408"/>
                  <a:gd name="connsiteX2-5" fmla="*/ 621025 w 621025"/>
                  <a:gd name="connsiteY2-6" fmla="*/ 190232 h 356408"/>
                  <a:gd name="connsiteX3-7" fmla="*/ 178165 w 621025"/>
                  <a:gd name="connsiteY3-8" fmla="*/ 356366 h 356408"/>
                  <a:gd name="connsiteX4-9" fmla="*/ 0 w 621025"/>
                  <a:gd name="connsiteY4-10" fmla="*/ 178201 h 356408"/>
                  <a:gd name="connsiteX0-11" fmla="*/ 0 w 777435"/>
                  <a:gd name="connsiteY0-12" fmla="*/ 154505 h 357076"/>
                  <a:gd name="connsiteX1-13" fmla="*/ 334575 w 777435"/>
                  <a:gd name="connsiteY1-14" fmla="*/ 403 h 357076"/>
                  <a:gd name="connsiteX2-15" fmla="*/ 777435 w 777435"/>
                  <a:gd name="connsiteY2-16" fmla="*/ 190599 h 357076"/>
                  <a:gd name="connsiteX3-17" fmla="*/ 334575 w 777435"/>
                  <a:gd name="connsiteY3-18" fmla="*/ 356733 h 357076"/>
                  <a:gd name="connsiteX4-19" fmla="*/ 0 w 777435"/>
                  <a:gd name="connsiteY4-20" fmla="*/ 154505 h 357076"/>
                  <a:gd name="connsiteX0-21" fmla="*/ 0 w 777435"/>
                  <a:gd name="connsiteY0-22" fmla="*/ 94433 h 297004"/>
                  <a:gd name="connsiteX1-23" fmla="*/ 334575 w 777435"/>
                  <a:gd name="connsiteY1-24" fmla="*/ 489 h 297004"/>
                  <a:gd name="connsiteX2-25" fmla="*/ 777435 w 777435"/>
                  <a:gd name="connsiteY2-26" fmla="*/ 130527 h 297004"/>
                  <a:gd name="connsiteX3-27" fmla="*/ 334575 w 777435"/>
                  <a:gd name="connsiteY3-28" fmla="*/ 296661 h 297004"/>
                  <a:gd name="connsiteX4-29" fmla="*/ 0 w 777435"/>
                  <a:gd name="connsiteY4-30" fmla="*/ 94433 h 297004"/>
                  <a:gd name="connsiteX0-31" fmla="*/ 56 w 777491"/>
                  <a:gd name="connsiteY0-32" fmla="*/ 94360 h 237639"/>
                  <a:gd name="connsiteX1-33" fmla="*/ 334631 w 777491"/>
                  <a:gd name="connsiteY1-34" fmla="*/ 416 h 237639"/>
                  <a:gd name="connsiteX2-35" fmla="*/ 777491 w 777491"/>
                  <a:gd name="connsiteY2-36" fmla="*/ 130454 h 237639"/>
                  <a:gd name="connsiteX3-37" fmla="*/ 358694 w 777491"/>
                  <a:gd name="connsiteY3-38" fmla="*/ 236430 h 237639"/>
                  <a:gd name="connsiteX4-39" fmla="*/ 56 w 777491"/>
                  <a:gd name="connsiteY4-40" fmla="*/ 94360 h 237639"/>
                  <a:gd name="connsiteX0-41" fmla="*/ 56 w 777491"/>
                  <a:gd name="connsiteY0-42" fmla="*/ 166749 h 237282"/>
                  <a:gd name="connsiteX1-43" fmla="*/ 334631 w 777491"/>
                  <a:gd name="connsiteY1-44" fmla="*/ 616 h 237282"/>
                  <a:gd name="connsiteX2-45" fmla="*/ 777491 w 777491"/>
                  <a:gd name="connsiteY2-46" fmla="*/ 130654 h 237282"/>
                  <a:gd name="connsiteX3-47" fmla="*/ 358694 w 777491"/>
                  <a:gd name="connsiteY3-48" fmla="*/ 236630 h 237282"/>
                  <a:gd name="connsiteX4-49" fmla="*/ 56 w 777491"/>
                  <a:gd name="connsiteY4-50" fmla="*/ 166749 h 237282"/>
                  <a:gd name="connsiteX0-51" fmla="*/ 56 w 777491"/>
                  <a:gd name="connsiteY0-52" fmla="*/ 130038 h 236014"/>
                  <a:gd name="connsiteX1-53" fmla="*/ 334631 w 777491"/>
                  <a:gd name="connsiteY1-54" fmla="*/ 0 h 236014"/>
                  <a:gd name="connsiteX2-55" fmla="*/ 777491 w 777491"/>
                  <a:gd name="connsiteY2-56" fmla="*/ 130038 h 236014"/>
                  <a:gd name="connsiteX3-57" fmla="*/ 358694 w 777491"/>
                  <a:gd name="connsiteY3-58" fmla="*/ 236014 h 236014"/>
                  <a:gd name="connsiteX4-59" fmla="*/ 56 w 777491"/>
                  <a:gd name="connsiteY4-60" fmla="*/ 130038 h 236014"/>
                  <a:gd name="connsiteX0-61" fmla="*/ 55 w 717332"/>
                  <a:gd name="connsiteY0-62" fmla="*/ 130038 h 236014"/>
                  <a:gd name="connsiteX1-63" fmla="*/ 334630 w 717332"/>
                  <a:gd name="connsiteY1-64" fmla="*/ 0 h 236014"/>
                  <a:gd name="connsiteX2-65" fmla="*/ 717332 w 717332"/>
                  <a:gd name="connsiteY2-66" fmla="*/ 130038 h 236014"/>
                  <a:gd name="connsiteX3-67" fmla="*/ 358693 w 717332"/>
                  <a:gd name="connsiteY3-68" fmla="*/ 236014 h 236014"/>
                  <a:gd name="connsiteX4-69" fmla="*/ 55 w 717332"/>
                  <a:gd name="connsiteY4-70" fmla="*/ 130038 h 236014"/>
                  <a:gd name="connsiteX0-71" fmla="*/ 13 w 717290"/>
                  <a:gd name="connsiteY0-72" fmla="*/ 130038 h 236014"/>
                  <a:gd name="connsiteX1-73" fmla="*/ 370683 w 717290"/>
                  <a:gd name="connsiteY1-74" fmla="*/ 0 h 236014"/>
                  <a:gd name="connsiteX2-75" fmla="*/ 717290 w 717290"/>
                  <a:gd name="connsiteY2-76" fmla="*/ 130038 h 236014"/>
                  <a:gd name="connsiteX3-77" fmla="*/ 358651 w 717290"/>
                  <a:gd name="connsiteY3-78" fmla="*/ 236014 h 236014"/>
                  <a:gd name="connsiteX4-79" fmla="*/ 13 w 717290"/>
                  <a:gd name="connsiteY4-80" fmla="*/ 130038 h 236014"/>
                  <a:gd name="connsiteX0-81" fmla="*/ 182 w 717459"/>
                  <a:gd name="connsiteY0-82" fmla="*/ 130038 h 248045"/>
                  <a:gd name="connsiteX1-83" fmla="*/ 370852 w 717459"/>
                  <a:gd name="connsiteY1-84" fmla="*/ 0 h 248045"/>
                  <a:gd name="connsiteX2-85" fmla="*/ 717459 w 717459"/>
                  <a:gd name="connsiteY2-86" fmla="*/ 130038 h 248045"/>
                  <a:gd name="connsiteX3-87" fmla="*/ 418978 w 717459"/>
                  <a:gd name="connsiteY3-88" fmla="*/ 248045 h 248045"/>
                  <a:gd name="connsiteX4-89" fmla="*/ 182 w 717459"/>
                  <a:gd name="connsiteY4-90" fmla="*/ 130038 h 248045"/>
                  <a:gd name="connsiteX0-91" fmla="*/ 52 w 717329"/>
                  <a:gd name="connsiteY0-92" fmla="*/ 130038 h 248045"/>
                  <a:gd name="connsiteX1-93" fmla="*/ 370722 w 717329"/>
                  <a:gd name="connsiteY1-94" fmla="*/ 0 h 248045"/>
                  <a:gd name="connsiteX2-95" fmla="*/ 717329 w 717329"/>
                  <a:gd name="connsiteY2-96" fmla="*/ 130038 h 248045"/>
                  <a:gd name="connsiteX3-97" fmla="*/ 346659 w 717329"/>
                  <a:gd name="connsiteY3-98" fmla="*/ 248045 h 248045"/>
                  <a:gd name="connsiteX4-99" fmla="*/ 52 w 717329"/>
                  <a:gd name="connsiteY4-100" fmla="*/ 130038 h 248045"/>
                  <a:gd name="connsiteX0-101" fmla="*/ 0 w 717277"/>
                  <a:gd name="connsiteY0-102" fmla="*/ 130038 h 248045"/>
                  <a:gd name="connsiteX1-103" fmla="*/ 370670 w 717277"/>
                  <a:gd name="connsiteY1-104" fmla="*/ 0 h 248045"/>
                  <a:gd name="connsiteX2-105" fmla="*/ 717277 w 717277"/>
                  <a:gd name="connsiteY2-106" fmla="*/ 130038 h 248045"/>
                  <a:gd name="connsiteX3-107" fmla="*/ 370670 w 717277"/>
                  <a:gd name="connsiteY3-108" fmla="*/ 248045 h 248045"/>
                  <a:gd name="connsiteX4-109" fmla="*/ 0 w 717277"/>
                  <a:gd name="connsiteY4-110" fmla="*/ 130038 h 248045"/>
                  <a:gd name="connsiteX0-111" fmla="*/ 0 w 645087"/>
                  <a:gd name="connsiteY0-112" fmla="*/ 130161 h 248205"/>
                  <a:gd name="connsiteX1-113" fmla="*/ 370670 w 645087"/>
                  <a:gd name="connsiteY1-114" fmla="*/ 123 h 248205"/>
                  <a:gd name="connsiteX2-115" fmla="*/ 645087 w 645087"/>
                  <a:gd name="connsiteY2-116" fmla="*/ 118129 h 248205"/>
                  <a:gd name="connsiteX3-117" fmla="*/ 370670 w 645087"/>
                  <a:gd name="connsiteY3-118" fmla="*/ 248168 h 248205"/>
                  <a:gd name="connsiteX4-119" fmla="*/ 0 w 645087"/>
                  <a:gd name="connsiteY4-120" fmla="*/ 130161 h 248205"/>
                  <a:gd name="connsiteX0-121" fmla="*/ 0 w 572897"/>
                  <a:gd name="connsiteY0-122" fmla="*/ 130161 h 248205"/>
                  <a:gd name="connsiteX1-123" fmla="*/ 298480 w 572897"/>
                  <a:gd name="connsiteY1-124" fmla="*/ 123 h 248205"/>
                  <a:gd name="connsiteX2-125" fmla="*/ 572897 w 572897"/>
                  <a:gd name="connsiteY2-126" fmla="*/ 118129 h 248205"/>
                  <a:gd name="connsiteX3-127" fmla="*/ 298480 w 572897"/>
                  <a:gd name="connsiteY3-128" fmla="*/ 248168 h 248205"/>
                  <a:gd name="connsiteX4-129" fmla="*/ 0 w 572897"/>
                  <a:gd name="connsiteY4-130" fmla="*/ 130161 h 248205"/>
                  <a:gd name="connsiteX0-131" fmla="*/ 0 w 633055"/>
                  <a:gd name="connsiteY0-132" fmla="*/ 130161 h 248205"/>
                  <a:gd name="connsiteX1-133" fmla="*/ 298480 w 633055"/>
                  <a:gd name="connsiteY1-134" fmla="*/ 123 h 248205"/>
                  <a:gd name="connsiteX2-135" fmla="*/ 633055 w 633055"/>
                  <a:gd name="connsiteY2-136" fmla="*/ 118129 h 248205"/>
                  <a:gd name="connsiteX3-137" fmla="*/ 298480 w 633055"/>
                  <a:gd name="connsiteY3-138" fmla="*/ 248168 h 248205"/>
                  <a:gd name="connsiteX4-139" fmla="*/ 0 w 633055"/>
                  <a:gd name="connsiteY4-140" fmla="*/ 130161 h 24820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33055" h="248205">
                    <a:moveTo>
                      <a:pt x="0" y="130161"/>
                    </a:moveTo>
                    <a:cubicBezTo>
                      <a:pt x="0" y="88820"/>
                      <a:pt x="192971" y="2128"/>
                      <a:pt x="298480" y="123"/>
                    </a:cubicBezTo>
                    <a:cubicBezTo>
                      <a:pt x="403989" y="-1882"/>
                      <a:pt x="633055" y="19731"/>
                      <a:pt x="633055" y="118129"/>
                    </a:cubicBezTo>
                    <a:cubicBezTo>
                      <a:pt x="633055" y="216527"/>
                      <a:pt x="403989" y="246163"/>
                      <a:pt x="298480" y="248168"/>
                    </a:cubicBezTo>
                    <a:cubicBezTo>
                      <a:pt x="192971" y="250173"/>
                      <a:pt x="0" y="171502"/>
                      <a:pt x="0" y="130161"/>
                    </a:cubicBezTo>
                    <a:close/>
                  </a:path>
                </a:pathLst>
              </a:custGeom>
              <a:grpFill/>
              <a:ln w="12700" cap="sq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 sz="1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_GB2312" pitchFamily="1" charset="-122"/>
                </a:endParaRPr>
              </a:p>
            </p:txBody>
          </p:sp>
          <p:sp>
            <p:nvSpPr>
              <p:cNvPr id="132" name="椭圆 23"/>
              <p:cNvSpPr/>
              <p:nvPr/>
            </p:nvSpPr>
            <p:spPr bwMode="auto">
              <a:xfrm>
                <a:off x="7765182" y="1261928"/>
                <a:ext cx="633055" cy="248205"/>
              </a:xfrm>
              <a:custGeom>
                <a:avLst/>
                <a:gdLst>
                  <a:gd name="connsiteX0" fmla="*/ 0 w 356329"/>
                  <a:gd name="connsiteY0" fmla="*/ 178165 h 356329"/>
                  <a:gd name="connsiteX1" fmla="*/ 178165 w 356329"/>
                  <a:gd name="connsiteY1" fmla="*/ 0 h 356329"/>
                  <a:gd name="connsiteX2" fmla="*/ 356330 w 356329"/>
                  <a:gd name="connsiteY2" fmla="*/ 178165 h 356329"/>
                  <a:gd name="connsiteX3" fmla="*/ 178165 w 356329"/>
                  <a:gd name="connsiteY3" fmla="*/ 356330 h 356329"/>
                  <a:gd name="connsiteX4" fmla="*/ 0 w 356329"/>
                  <a:gd name="connsiteY4" fmla="*/ 178165 h 356329"/>
                  <a:gd name="connsiteX0-1" fmla="*/ 0 w 621025"/>
                  <a:gd name="connsiteY0-2" fmla="*/ 178201 h 356408"/>
                  <a:gd name="connsiteX1-3" fmla="*/ 178165 w 621025"/>
                  <a:gd name="connsiteY1-4" fmla="*/ 36 h 356408"/>
                  <a:gd name="connsiteX2-5" fmla="*/ 621025 w 621025"/>
                  <a:gd name="connsiteY2-6" fmla="*/ 190232 h 356408"/>
                  <a:gd name="connsiteX3-7" fmla="*/ 178165 w 621025"/>
                  <a:gd name="connsiteY3-8" fmla="*/ 356366 h 356408"/>
                  <a:gd name="connsiteX4-9" fmla="*/ 0 w 621025"/>
                  <a:gd name="connsiteY4-10" fmla="*/ 178201 h 356408"/>
                  <a:gd name="connsiteX0-11" fmla="*/ 0 w 777435"/>
                  <a:gd name="connsiteY0-12" fmla="*/ 154505 h 357076"/>
                  <a:gd name="connsiteX1-13" fmla="*/ 334575 w 777435"/>
                  <a:gd name="connsiteY1-14" fmla="*/ 403 h 357076"/>
                  <a:gd name="connsiteX2-15" fmla="*/ 777435 w 777435"/>
                  <a:gd name="connsiteY2-16" fmla="*/ 190599 h 357076"/>
                  <a:gd name="connsiteX3-17" fmla="*/ 334575 w 777435"/>
                  <a:gd name="connsiteY3-18" fmla="*/ 356733 h 357076"/>
                  <a:gd name="connsiteX4-19" fmla="*/ 0 w 777435"/>
                  <a:gd name="connsiteY4-20" fmla="*/ 154505 h 357076"/>
                  <a:gd name="connsiteX0-21" fmla="*/ 0 w 777435"/>
                  <a:gd name="connsiteY0-22" fmla="*/ 94433 h 297004"/>
                  <a:gd name="connsiteX1-23" fmla="*/ 334575 w 777435"/>
                  <a:gd name="connsiteY1-24" fmla="*/ 489 h 297004"/>
                  <a:gd name="connsiteX2-25" fmla="*/ 777435 w 777435"/>
                  <a:gd name="connsiteY2-26" fmla="*/ 130527 h 297004"/>
                  <a:gd name="connsiteX3-27" fmla="*/ 334575 w 777435"/>
                  <a:gd name="connsiteY3-28" fmla="*/ 296661 h 297004"/>
                  <a:gd name="connsiteX4-29" fmla="*/ 0 w 777435"/>
                  <a:gd name="connsiteY4-30" fmla="*/ 94433 h 297004"/>
                  <a:gd name="connsiteX0-31" fmla="*/ 56 w 777491"/>
                  <a:gd name="connsiteY0-32" fmla="*/ 94360 h 237639"/>
                  <a:gd name="connsiteX1-33" fmla="*/ 334631 w 777491"/>
                  <a:gd name="connsiteY1-34" fmla="*/ 416 h 237639"/>
                  <a:gd name="connsiteX2-35" fmla="*/ 777491 w 777491"/>
                  <a:gd name="connsiteY2-36" fmla="*/ 130454 h 237639"/>
                  <a:gd name="connsiteX3-37" fmla="*/ 358694 w 777491"/>
                  <a:gd name="connsiteY3-38" fmla="*/ 236430 h 237639"/>
                  <a:gd name="connsiteX4-39" fmla="*/ 56 w 777491"/>
                  <a:gd name="connsiteY4-40" fmla="*/ 94360 h 237639"/>
                  <a:gd name="connsiteX0-41" fmla="*/ 56 w 777491"/>
                  <a:gd name="connsiteY0-42" fmla="*/ 166749 h 237282"/>
                  <a:gd name="connsiteX1-43" fmla="*/ 334631 w 777491"/>
                  <a:gd name="connsiteY1-44" fmla="*/ 616 h 237282"/>
                  <a:gd name="connsiteX2-45" fmla="*/ 777491 w 777491"/>
                  <a:gd name="connsiteY2-46" fmla="*/ 130654 h 237282"/>
                  <a:gd name="connsiteX3-47" fmla="*/ 358694 w 777491"/>
                  <a:gd name="connsiteY3-48" fmla="*/ 236630 h 237282"/>
                  <a:gd name="connsiteX4-49" fmla="*/ 56 w 777491"/>
                  <a:gd name="connsiteY4-50" fmla="*/ 166749 h 237282"/>
                  <a:gd name="connsiteX0-51" fmla="*/ 56 w 777491"/>
                  <a:gd name="connsiteY0-52" fmla="*/ 130038 h 236014"/>
                  <a:gd name="connsiteX1-53" fmla="*/ 334631 w 777491"/>
                  <a:gd name="connsiteY1-54" fmla="*/ 0 h 236014"/>
                  <a:gd name="connsiteX2-55" fmla="*/ 777491 w 777491"/>
                  <a:gd name="connsiteY2-56" fmla="*/ 130038 h 236014"/>
                  <a:gd name="connsiteX3-57" fmla="*/ 358694 w 777491"/>
                  <a:gd name="connsiteY3-58" fmla="*/ 236014 h 236014"/>
                  <a:gd name="connsiteX4-59" fmla="*/ 56 w 777491"/>
                  <a:gd name="connsiteY4-60" fmla="*/ 130038 h 236014"/>
                  <a:gd name="connsiteX0-61" fmla="*/ 55 w 717332"/>
                  <a:gd name="connsiteY0-62" fmla="*/ 130038 h 236014"/>
                  <a:gd name="connsiteX1-63" fmla="*/ 334630 w 717332"/>
                  <a:gd name="connsiteY1-64" fmla="*/ 0 h 236014"/>
                  <a:gd name="connsiteX2-65" fmla="*/ 717332 w 717332"/>
                  <a:gd name="connsiteY2-66" fmla="*/ 130038 h 236014"/>
                  <a:gd name="connsiteX3-67" fmla="*/ 358693 w 717332"/>
                  <a:gd name="connsiteY3-68" fmla="*/ 236014 h 236014"/>
                  <a:gd name="connsiteX4-69" fmla="*/ 55 w 717332"/>
                  <a:gd name="connsiteY4-70" fmla="*/ 130038 h 236014"/>
                  <a:gd name="connsiteX0-71" fmla="*/ 13 w 717290"/>
                  <a:gd name="connsiteY0-72" fmla="*/ 130038 h 236014"/>
                  <a:gd name="connsiteX1-73" fmla="*/ 370683 w 717290"/>
                  <a:gd name="connsiteY1-74" fmla="*/ 0 h 236014"/>
                  <a:gd name="connsiteX2-75" fmla="*/ 717290 w 717290"/>
                  <a:gd name="connsiteY2-76" fmla="*/ 130038 h 236014"/>
                  <a:gd name="connsiteX3-77" fmla="*/ 358651 w 717290"/>
                  <a:gd name="connsiteY3-78" fmla="*/ 236014 h 236014"/>
                  <a:gd name="connsiteX4-79" fmla="*/ 13 w 717290"/>
                  <a:gd name="connsiteY4-80" fmla="*/ 130038 h 236014"/>
                  <a:gd name="connsiteX0-81" fmla="*/ 182 w 717459"/>
                  <a:gd name="connsiteY0-82" fmla="*/ 130038 h 248045"/>
                  <a:gd name="connsiteX1-83" fmla="*/ 370852 w 717459"/>
                  <a:gd name="connsiteY1-84" fmla="*/ 0 h 248045"/>
                  <a:gd name="connsiteX2-85" fmla="*/ 717459 w 717459"/>
                  <a:gd name="connsiteY2-86" fmla="*/ 130038 h 248045"/>
                  <a:gd name="connsiteX3-87" fmla="*/ 418978 w 717459"/>
                  <a:gd name="connsiteY3-88" fmla="*/ 248045 h 248045"/>
                  <a:gd name="connsiteX4-89" fmla="*/ 182 w 717459"/>
                  <a:gd name="connsiteY4-90" fmla="*/ 130038 h 248045"/>
                  <a:gd name="connsiteX0-91" fmla="*/ 52 w 717329"/>
                  <a:gd name="connsiteY0-92" fmla="*/ 130038 h 248045"/>
                  <a:gd name="connsiteX1-93" fmla="*/ 370722 w 717329"/>
                  <a:gd name="connsiteY1-94" fmla="*/ 0 h 248045"/>
                  <a:gd name="connsiteX2-95" fmla="*/ 717329 w 717329"/>
                  <a:gd name="connsiteY2-96" fmla="*/ 130038 h 248045"/>
                  <a:gd name="connsiteX3-97" fmla="*/ 346659 w 717329"/>
                  <a:gd name="connsiteY3-98" fmla="*/ 248045 h 248045"/>
                  <a:gd name="connsiteX4-99" fmla="*/ 52 w 717329"/>
                  <a:gd name="connsiteY4-100" fmla="*/ 130038 h 248045"/>
                  <a:gd name="connsiteX0-101" fmla="*/ 0 w 717277"/>
                  <a:gd name="connsiteY0-102" fmla="*/ 130038 h 248045"/>
                  <a:gd name="connsiteX1-103" fmla="*/ 370670 w 717277"/>
                  <a:gd name="connsiteY1-104" fmla="*/ 0 h 248045"/>
                  <a:gd name="connsiteX2-105" fmla="*/ 717277 w 717277"/>
                  <a:gd name="connsiteY2-106" fmla="*/ 130038 h 248045"/>
                  <a:gd name="connsiteX3-107" fmla="*/ 370670 w 717277"/>
                  <a:gd name="connsiteY3-108" fmla="*/ 248045 h 248045"/>
                  <a:gd name="connsiteX4-109" fmla="*/ 0 w 717277"/>
                  <a:gd name="connsiteY4-110" fmla="*/ 130038 h 248045"/>
                  <a:gd name="connsiteX0-111" fmla="*/ 0 w 645087"/>
                  <a:gd name="connsiteY0-112" fmla="*/ 130161 h 248205"/>
                  <a:gd name="connsiteX1-113" fmla="*/ 370670 w 645087"/>
                  <a:gd name="connsiteY1-114" fmla="*/ 123 h 248205"/>
                  <a:gd name="connsiteX2-115" fmla="*/ 645087 w 645087"/>
                  <a:gd name="connsiteY2-116" fmla="*/ 118129 h 248205"/>
                  <a:gd name="connsiteX3-117" fmla="*/ 370670 w 645087"/>
                  <a:gd name="connsiteY3-118" fmla="*/ 248168 h 248205"/>
                  <a:gd name="connsiteX4-119" fmla="*/ 0 w 645087"/>
                  <a:gd name="connsiteY4-120" fmla="*/ 130161 h 248205"/>
                  <a:gd name="connsiteX0-121" fmla="*/ 0 w 572897"/>
                  <a:gd name="connsiteY0-122" fmla="*/ 130161 h 248205"/>
                  <a:gd name="connsiteX1-123" fmla="*/ 298480 w 572897"/>
                  <a:gd name="connsiteY1-124" fmla="*/ 123 h 248205"/>
                  <a:gd name="connsiteX2-125" fmla="*/ 572897 w 572897"/>
                  <a:gd name="connsiteY2-126" fmla="*/ 118129 h 248205"/>
                  <a:gd name="connsiteX3-127" fmla="*/ 298480 w 572897"/>
                  <a:gd name="connsiteY3-128" fmla="*/ 248168 h 248205"/>
                  <a:gd name="connsiteX4-129" fmla="*/ 0 w 572897"/>
                  <a:gd name="connsiteY4-130" fmla="*/ 130161 h 248205"/>
                  <a:gd name="connsiteX0-131" fmla="*/ 0 w 633055"/>
                  <a:gd name="connsiteY0-132" fmla="*/ 130161 h 248205"/>
                  <a:gd name="connsiteX1-133" fmla="*/ 298480 w 633055"/>
                  <a:gd name="connsiteY1-134" fmla="*/ 123 h 248205"/>
                  <a:gd name="connsiteX2-135" fmla="*/ 633055 w 633055"/>
                  <a:gd name="connsiteY2-136" fmla="*/ 118129 h 248205"/>
                  <a:gd name="connsiteX3-137" fmla="*/ 298480 w 633055"/>
                  <a:gd name="connsiteY3-138" fmla="*/ 248168 h 248205"/>
                  <a:gd name="connsiteX4-139" fmla="*/ 0 w 633055"/>
                  <a:gd name="connsiteY4-140" fmla="*/ 130161 h 24820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33055" h="248205">
                    <a:moveTo>
                      <a:pt x="0" y="130161"/>
                    </a:moveTo>
                    <a:cubicBezTo>
                      <a:pt x="0" y="88820"/>
                      <a:pt x="192971" y="2128"/>
                      <a:pt x="298480" y="123"/>
                    </a:cubicBezTo>
                    <a:cubicBezTo>
                      <a:pt x="403989" y="-1882"/>
                      <a:pt x="633055" y="19731"/>
                      <a:pt x="633055" y="118129"/>
                    </a:cubicBezTo>
                    <a:cubicBezTo>
                      <a:pt x="633055" y="216527"/>
                      <a:pt x="403989" y="246163"/>
                      <a:pt x="298480" y="248168"/>
                    </a:cubicBezTo>
                    <a:cubicBezTo>
                      <a:pt x="192971" y="250173"/>
                      <a:pt x="0" y="171502"/>
                      <a:pt x="0" y="130161"/>
                    </a:cubicBezTo>
                    <a:close/>
                  </a:path>
                </a:pathLst>
              </a:custGeom>
              <a:grpFill/>
              <a:ln w="12700" cap="sq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 sz="1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_GB2312" pitchFamily="1" charset="-122"/>
                </a:endParaRPr>
              </a:p>
            </p:txBody>
          </p:sp>
          <p:sp>
            <p:nvSpPr>
              <p:cNvPr id="133" name="椭圆 23"/>
              <p:cNvSpPr/>
              <p:nvPr/>
            </p:nvSpPr>
            <p:spPr bwMode="auto">
              <a:xfrm>
                <a:off x="8398237" y="1274381"/>
                <a:ext cx="633055" cy="248205"/>
              </a:xfrm>
              <a:custGeom>
                <a:avLst/>
                <a:gdLst>
                  <a:gd name="connsiteX0" fmla="*/ 0 w 356329"/>
                  <a:gd name="connsiteY0" fmla="*/ 178165 h 356329"/>
                  <a:gd name="connsiteX1" fmla="*/ 178165 w 356329"/>
                  <a:gd name="connsiteY1" fmla="*/ 0 h 356329"/>
                  <a:gd name="connsiteX2" fmla="*/ 356330 w 356329"/>
                  <a:gd name="connsiteY2" fmla="*/ 178165 h 356329"/>
                  <a:gd name="connsiteX3" fmla="*/ 178165 w 356329"/>
                  <a:gd name="connsiteY3" fmla="*/ 356330 h 356329"/>
                  <a:gd name="connsiteX4" fmla="*/ 0 w 356329"/>
                  <a:gd name="connsiteY4" fmla="*/ 178165 h 356329"/>
                  <a:gd name="connsiteX0-1" fmla="*/ 0 w 621025"/>
                  <a:gd name="connsiteY0-2" fmla="*/ 178201 h 356408"/>
                  <a:gd name="connsiteX1-3" fmla="*/ 178165 w 621025"/>
                  <a:gd name="connsiteY1-4" fmla="*/ 36 h 356408"/>
                  <a:gd name="connsiteX2-5" fmla="*/ 621025 w 621025"/>
                  <a:gd name="connsiteY2-6" fmla="*/ 190232 h 356408"/>
                  <a:gd name="connsiteX3-7" fmla="*/ 178165 w 621025"/>
                  <a:gd name="connsiteY3-8" fmla="*/ 356366 h 356408"/>
                  <a:gd name="connsiteX4-9" fmla="*/ 0 w 621025"/>
                  <a:gd name="connsiteY4-10" fmla="*/ 178201 h 356408"/>
                  <a:gd name="connsiteX0-11" fmla="*/ 0 w 777435"/>
                  <a:gd name="connsiteY0-12" fmla="*/ 154505 h 357076"/>
                  <a:gd name="connsiteX1-13" fmla="*/ 334575 w 777435"/>
                  <a:gd name="connsiteY1-14" fmla="*/ 403 h 357076"/>
                  <a:gd name="connsiteX2-15" fmla="*/ 777435 w 777435"/>
                  <a:gd name="connsiteY2-16" fmla="*/ 190599 h 357076"/>
                  <a:gd name="connsiteX3-17" fmla="*/ 334575 w 777435"/>
                  <a:gd name="connsiteY3-18" fmla="*/ 356733 h 357076"/>
                  <a:gd name="connsiteX4-19" fmla="*/ 0 w 777435"/>
                  <a:gd name="connsiteY4-20" fmla="*/ 154505 h 357076"/>
                  <a:gd name="connsiteX0-21" fmla="*/ 0 w 777435"/>
                  <a:gd name="connsiteY0-22" fmla="*/ 94433 h 297004"/>
                  <a:gd name="connsiteX1-23" fmla="*/ 334575 w 777435"/>
                  <a:gd name="connsiteY1-24" fmla="*/ 489 h 297004"/>
                  <a:gd name="connsiteX2-25" fmla="*/ 777435 w 777435"/>
                  <a:gd name="connsiteY2-26" fmla="*/ 130527 h 297004"/>
                  <a:gd name="connsiteX3-27" fmla="*/ 334575 w 777435"/>
                  <a:gd name="connsiteY3-28" fmla="*/ 296661 h 297004"/>
                  <a:gd name="connsiteX4-29" fmla="*/ 0 w 777435"/>
                  <a:gd name="connsiteY4-30" fmla="*/ 94433 h 297004"/>
                  <a:gd name="connsiteX0-31" fmla="*/ 56 w 777491"/>
                  <a:gd name="connsiteY0-32" fmla="*/ 94360 h 237639"/>
                  <a:gd name="connsiteX1-33" fmla="*/ 334631 w 777491"/>
                  <a:gd name="connsiteY1-34" fmla="*/ 416 h 237639"/>
                  <a:gd name="connsiteX2-35" fmla="*/ 777491 w 777491"/>
                  <a:gd name="connsiteY2-36" fmla="*/ 130454 h 237639"/>
                  <a:gd name="connsiteX3-37" fmla="*/ 358694 w 777491"/>
                  <a:gd name="connsiteY3-38" fmla="*/ 236430 h 237639"/>
                  <a:gd name="connsiteX4-39" fmla="*/ 56 w 777491"/>
                  <a:gd name="connsiteY4-40" fmla="*/ 94360 h 237639"/>
                  <a:gd name="connsiteX0-41" fmla="*/ 56 w 777491"/>
                  <a:gd name="connsiteY0-42" fmla="*/ 166749 h 237282"/>
                  <a:gd name="connsiteX1-43" fmla="*/ 334631 w 777491"/>
                  <a:gd name="connsiteY1-44" fmla="*/ 616 h 237282"/>
                  <a:gd name="connsiteX2-45" fmla="*/ 777491 w 777491"/>
                  <a:gd name="connsiteY2-46" fmla="*/ 130654 h 237282"/>
                  <a:gd name="connsiteX3-47" fmla="*/ 358694 w 777491"/>
                  <a:gd name="connsiteY3-48" fmla="*/ 236630 h 237282"/>
                  <a:gd name="connsiteX4-49" fmla="*/ 56 w 777491"/>
                  <a:gd name="connsiteY4-50" fmla="*/ 166749 h 237282"/>
                  <a:gd name="connsiteX0-51" fmla="*/ 56 w 777491"/>
                  <a:gd name="connsiteY0-52" fmla="*/ 130038 h 236014"/>
                  <a:gd name="connsiteX1-53" fmla="*/ 334631 w 777491"/>
                  <a:gd name="connsiteY1-54" fmla="*/ 0 h 236014"/>
                  <a:gd name="connsiteX2-55" fmla="*/ 777491 w 777491"/>
                  <a:gd name="connsiteY2-56" fmla="*/ 130038 h 236014"/>
                  <a:gd name="connsiteX3-57" fmla="*/ 358694 w 777491"/>
                  <a:gd name="connsiteY3-58" fmla="*/ 236014 h 236014"/>
                  <a:gd name="connsiteX4-59" fmla="*/ 56 w 777491"/>
                  <a:gd name="connsiteY4-60" fmla="*/ 130038 h 236014"/>
                  <a:gd name="connsiteX0-61" fmla="*/ 55 w 717332"/>
                  <a:gd name="connsiteY0-62" fmla="*/ 130038 h 236014"/>
                  <a:gd name="connsiteX1-63" fmla="*/ 334630 w 717332"/>
                  <a:gd name="connsiteY1-64" fmla="*/ 0 h 236014"/>
                  <a:gd name="connsiteX2-65" fmla="*/ 717332 w 717332"/>
                  <a:gd name="connsiteY2-66" fmla="*/ 130038 h 236014"/>
                  <a:gd name="connsiteX3-67" fmla="*/ 358693 w 717332"/>
                  <a:gd name="connsiteY3-68" fmla="*/ 236014 h 236014"/>
                  <a:gd name="connsiteX4-69" fmla="*/ 55 w 717332"/>
                  <a:gd name="connsiteY4-70" fmla="*/ 130038 h 236014"/>
                  <a:gd name="connsiteX0-71" fmla="*/ 13 w 717290"/>
                  <a:gd name="connsiteY0-72" fmla="*/ 130038 h 236014"/>
                  <a:gd name="connsiteX1-73" fmla="*/ 370683 w 717290"/>
                  <a:gd name="connsiteY1-74" fmla="*/ 0 h 236014"/>
                  <a:gd name="connsiteX2-75" fmla="*/ 717290 w 717290"/>
                  <a:gd name="connsiteY2-76" fmla="*/ 130038 h 236014"/>
                  <a:gd name="connsiteX3-77" fmla="*/ 358651 w 717290"/>
                  <a:gd name="connsiteY3-78" fmla="*/ 236014 h 236014"/>
                  <a:gd name="connsiteX4-79" fmla="*/ 13 w 717290"/>
                  <a:gd name="connsiteY4-80" fmla="*/ 130038 h 236014"/>
                  <a:gd name="connsiteX0-81" fmla="*/ 182 w 717459"/>
                  <a:gd name="connsiteY0-82" fmla="*/ 130038 h 248045"/>
                  <a:gd name="connsiteX1-83" fmla="*/ 370852 w 717459"/>
                  <a:gd name="connsiteY1-84" fmla="*/ 0 h 248045"/>
                  <a:gd name="connsiteX2-85" fmla="*/ 717459 w 717459"/>
                  <a:gd name="connsiteY2-86" fmla="*/ 130038 h 248045"/>
                  <a:gd name="connsiteX3-87" fmla="*/ 418978 w 717459"/>
                  <a:gd name="connsiteY3-88" fmla="*/ 248045 h 248045"/>
                  <a:gd name="connsiteX4-89" fmla="*/ 182 w 717459"/>
                  <a:gd name="connsiteY4-90" fmla="*/ 130038 h 248045"/>
                  <a:gd name="connsiteX0-91" fmla="*/ 52 w 717329"/>
                  <a:gd name="connsiteY0-92" fmla="*/ 130038 h 248045"/>
                  <a:gd name="connsiteX1-93" fmla="*/ 370722 w 717329"/>
                  <a:gd name="connsiteY1-94" fmla="*/ 0 h 248045"/>
                  <a:gd name="connsiteX2-95" fmla="*/ 717329 w 717329"/>
                  <a:gd name="connsiteY2-96" fmla="*/ 130038 h 248045"/>
                  <a:gd name="connsiteX3-97" fmla="*/ 346659 w 717329"/>
                  <a:gd name="connsiteY3-98" fmla="*/ 248045 h 248045"/>
                  <a:gd name="connsiteX4-99" fmla="*/ 52 w 717329"/>
                  <a:gd name="connsiteY4-100" fmla="*/ 130038 h 248045"/>
                  <a:gd name="connsiteX0-101" fmla="*/ 0 w 717277"/>
                  <a:gd name="connsiteY0-102" fmla="*/ 130038 h 248045"/>
                  <a:gd name="connsiteX1-103" fmla="*/ 370670 w 717277"/>
                  <a:gd name="connsiteY1-104" fmla="*/ 0 h 248045"/>
                  <a:gd name="connsiteX2-105" fmla="*/ 717277 w 717277"/>
                  <a:gd name="connsiteY2-106" fmla="*/ 130038 h 248045"/>
                  <a:gd name="connsiteX3-107" fmla="*/ 370670 w 717277"/>
                  <a:gd name="connsiteY3-108" fmla="*/ 248045 h 248045"/>
                  <a:gd name="connsiteX4-109" fmla="*/ 0 w 717277"/>
                  <a:gd name="connsiteY4-110" fmla="*/ 130038 h 248045"/>
                  <a:gd name="connsiteX0-111" fmla="*/ 0 w 645087"/>
                  <a:gd name="connsiteY0-112" fmla="*/ 130161 h 248205"/>
                  <a:gd name="connsiteX1-113" fmla="*/ 370670 w 645087"/>
                  <a:gd name="connsiteY1-114" fmla="*/ 123 h 248205"/>
                  <a:gd name="connsiteX2-115" fmla="*/ 645087 w 645087"/>
                  <a:gd name="connsiteY2-116" fmla="*/ 118129 h 248205"/>
                  <a:gd name="connsiteX3-117" fmla="*/ 370670 w 645087"/>
                  <a:gd name="connsiteY3-118" fmla="*/ 248168 h 248205"/>
                  <a:gd name="connsiteX4-119" fmla="*/ 0 w 645087"/>
                  <a:gd name="connsiteY4-120" fmla="*/ 130161 h 248205"/>
                  <a:gd name="connsiteX0-121" fmla="*/ 0 w 572897"/>
                  <a:gd name="connsiteY0-122" fmla="*/ 130161 h 248205"/>
                  <a:gd name="connsiteX1-123" fmla="*/ 298480 w 572897"/>
                  <a:gd name="connsiteY1-124" fmla="*/ 123 h 248205"/>
                  <a:gd name="connsiteX2-125" fmla="*/ 572897 w 572897"/>
                  <a:gd name="connsiteY2-126" fmla="*/ 118129 h 248205"/>
                  <a:gd name="connsiteX3-127" fmla="*/ 298480 w 572897"/>
                  <a:gd name="connsiteY3-128" fmla="*/ 248168 h 248205"/>
                  <a:gd name="connsiteX4-129" fmla="*/ 0 w 572897"/>
                  <a:gd name="connsiteY4-130" fmla="*/ 130161 h 248205"/>
                  <a:gd name="connsiteX0-131" fmla="*/ 0 w 633055"/>
                  <a:gd name="connsiteY0-132" fmla="*/ 130161 h 248205"/>
                  <a:gd name="connsiteX1-133" fmla="*/ 298480 w 633055"/>
                  <a:gd name="connsiteY1-134" fmla="*/ 123 h 248205"/>
                  <a:gd name="connsiteX2-135" fmla="*/ 633055 w 633055"/>
                  <a:gd name="connsiteY2-136" fmla="*/ 118129 h 248205"/>
                  <a:gd name="connsiteX3-137" fmla="*/ 298480 w 633055"/>
                  <a:gd name="connsiteY3-138" fmla="*/ 248168 h 248205"/>
                  <a:gd name="connsiteX4-139" fmla="*/ 0 w 633055"/>
                  <a:gd name="connsiteY4-140" fmla="*/ 130161 h 24820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33055" h="248205">
                    <a:moveTo>
                      <a:pt x="0" y="130161"/>
                    </a:moveTo>
                    <a:cubicBezTo>
                      <a:pt x="0" y="88820"/>
                      <a:pt x="192971" y="2128"/>
                      <a:pt x="298480" y="123"/>
                    </a:cubicBezTo>
                    <a:cubicBezTo>
                      <a:pt x="403989" y="-1882"/>
                      <a:pt x="633055" y="19731"/>
                      <a:pt x="633055" y="118129"/>
                    </a:cubicBezTo>
                    <a:cubicBezTo>
                      <a:pt x="633055" y="216527"/>
                      <a:pt x="403989" y="246163"/>
                      <a:pt x="298480" y="248168"/>
                    </a:cubicBezTo>
                    <a:cubicBezTo>
                      <a:pt x="192971" y="250173"/>
                      <a:pt x="0" y="171502"/>
                      <a:pt x="0" y="130161"/>
                    </a:cubicBezTo>
                    <a:close/>
                  </a:path>
                </a:pathLst>
              </a:custGeom>
              <a:grpFill/>
              <a:ln w="12700" cap="sq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 sz="1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_GB2312" pitchFamily="1" charset="-122"/>
                </a:endParaRPr>
              </a:p>
            </p:txBody>
          </p:sp>
        </p:grpSp>
        <p:sp>
          <p:nvSpPr>
            <p:cNvPr id="113" name="椭圆 112"/>
            <p:cNvSpPr>
              <a:spLocks noChangeArrowheads="1"/>
            </p:cNvSpPr>
            <p:nvPr/>
          </p:nvSpPr>
          <p:spPr bwMode="auto">
            <a:xfrm>
              <a:off x="2047569" y="1465581"/>
              <a:ext cx="60324" cy="47231"/>
            </a:xfrm>
            <a:prstGeom prst="ellipse">
              <a:avLst/>
            </a:prstGeom>
            <a:solidFill>
              <a:srgbClr val="FFFFFF"/>
            </a:solidFill>
            <a:ln w="12700" cap="sq" algn="ctr">
              <a:solidFill>
                <a:srgbClr val="FFFFFF"/>
              </a:solidFill>
              <a:round/>
            </a:ln>
          </p:spPr>
          <p:txBody>
            <a:bodyPr wrap="none" lIns="227338" tIns="113669" rIns="227338" bIns="113669"/>
            <a:lstStyle>
              <a:lvl1pPr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847850" indent="-711200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8416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97827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51149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55721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60293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64865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9437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9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楷体_GB2312" pitchFamily="1" charset="-122"/>
              </a:endParaRPr>
            </a:p>
          </p:txBody>
        </p:sp>
        <p:sp>
          <p:nvSpPr>
            <p:cNvPr id="114" name="椭圆 113"/>
            <p:cNvSpPr>
              <a:spLocks noChangeArrowheads="1"/>
            </p:cNvSpPr>
            <p:nvPr/>
          </p:nvSpPr>
          <p:spPr bwMode="auto">
            <a:xfrm>
              <a:off x="2673037" y="1465581"/>
              <a:ext cx="58736" cy="47231"/>
            </a:xfrm>
            <a:prstGeom prst="ellipse">
              <a:avLst/>
            </a:prstGeom>
            <a:solidFill>
              <a:srgbClr val="FFFFFF"/>
            </a:solidFill>
            <a:ln w="12700" cap="sq" algn="ctr">
              <a:solidFill>
                <a:srgbClr val="FFFFFF"/>
              </a:solidFill>
              <a:round/>
            </a:ln>
          </p:spPr>
          <p:txBody>
            <a:bodyPr wrap="none" lIns="227338" tIns="113669" rIns="227338" bIns="113669"/>
            <a:lstStyle>
              <a:lvl1pPr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847850" indent="-711200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8416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97827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51149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55721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60293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64865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9437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9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楷体_GB2312" pitchFamily="1" charset="-122"/>
              </a:endParaRPr>
            </a:p>
          </p:txBody>
        </p:sp>
        <p:sp>
          <p:nvSpPr>
            <p:cNvPr id="115" name="椭圆 114"/>
            <p:cNvSpPr>
              <a:spLocks noChangeArrowheads="1"/>
            </p:cNvSpPr>
            <p:nvPr/>
          </p:nvSpPr>
          <p:spPr bwMode="auto">
            <a:xfrm>
              <a:off x="3333430" y="1442993"/>
              <a:ext cx="60324" cy="45177"/>
            </a:xfrm>
            <a:prstGeom prst="ellipse">
              <a:avLst/>
            </a:prstGeom>
            <a:solidFill>
              <a:srgbClr val="FFFFFF"/>
            </a:solidFill>
            <a:ln w="12700" cap="sq" algn="ctr">
              <a:solidFill>
                <a:srgbClr val="FFFFFF"/>
              </a:solidFill>
              <a:round/>
            </a:ln>
          </p:spPr>
          <p:txBody>
            <a:bodyPr wrap="none" lIns="227338" tIns="113669" rIns="227338" bIns="113669"/>
            <a:lstStyle>
              <a:lvl1pPr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847850" indent="-711200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8416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97827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51149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55721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60293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64865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9437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9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楷体_GB2312" pitchFamily="1" charset="-122"/>
              </a:endParaRPr>
            </a:p>
          </p:txBody>
        </p:sp>
        <p:sp>
          <p:nvSpPr>
            <p:cNvPr id="116" name="椭圆 115"/>
            <p:cNvSpPr>
              <a:spLocks noChangeArrowheads="1"/>
            </p:cNvSpPr>
            <p:nvPr/>
          </p:nvSpPr>
          <p:spPr bwMode="auto">
            <a:xfrm>
              <a:off x="3949373" y="1430673"/>
              <a:ext cx="58736" cy="45177"/>
            </a:xfrm>
            <a:prstGeom prst="ellipse">
              <a:avLst/>
            </a:prstGeom>
            <a:solidFill>
              <a:srgbClr val="FFFFFF"/>
            </a:solidFill>
            <a:ln w="12700" cap="sq" algn="ctr">
              <a:solidFill>
                <a:srgbClr val="FFFFFF"/>
              </a:solidFill>
              <a:round/>
            </a:ln>
          </p:spPr>
          <p:txBody>
            <a:bodyPr wrap="none" lIns="227338" tIns="113669" rIns="227338" bIns="113669"/>
            <a:lstStyle>
              <a:lvl1pPr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847850" indent="-711200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8416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97827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51149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55721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60293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64865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9437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9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楷体_GB2312" pitchFamily="1" charset="-122"/>
              </a:endParaRPr>
            </a:p>
          </p:txBody>
        </p:sp>
        <p:sp>
          <p:nvSpPr>
            <p:cNvPr id="117" name="椭圆 116"/>
            <p:cNvSpPr>
              <a:spLocks noChangeArrowheads="1"/>
            </p:cNvSpPr>
            <p:nvPr/>
          </p:nvSpPr>
          <p:spPr bwMode="auto">
            <a:xfrm>
              <a:off x="4465304" y="1455314"/>
              <a:ext cx="60324" cy="45177"/>
            </a:xfrm>
            <a:prstGeom prst="ellipse">
              <a:avLst/>
            </a:prstGeom>
            <a:solidFill>
              <a:srgbClr val="FFFFFF"/>
            </a:solidFill>
            <a:ln w="12700" cap="sq" algn="ctr">
              <a:solidFill>
                <a:srgbClr val="FFFFFF"/>
              </a:solidFill>
              <a:round/>
            </a:ln>
          </p:spPr>
          <p:txBody>
            <a:bodyPr wrap="none" lIns="227338" tIns="113669" rIns="227338" bIns="113669"/>
            <a:lstStyle>
              <a:lvl1pPr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847850" indent="-711200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8416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97827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51149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55721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60293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64865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9437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9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楷体_GB2312" pitchFamily="1" charset="-122"/>
              </a:endParaRPr>
            </a:p>
          </p:txBody>
        </p:sp>
        <p:sp>
          <p:nvSpPr>
            <p:cNvPr id="118" name="椭圆 117"/>
            <p:cNvSpPr>
              <a:spLocks noChangeArrowheads="1"/>
            </p:cNvSpPr>
            <p:nvPr/>
          </p:nvSpPr>
          <p:spPr bwMode="auto">
            <a:xfrm>
              <a:off x="4979649" y="1455314"/>
              <a:ext cx="60324" cy="45177"/>
            </a:xfrm>
            <a:prstGeom prst="ellipse">
              <a:avLst/>
            </a:prstGeom>
            <a:solidFill>
              <a:srgbClr val="FFFFFF"/>
            </a:solidFill>
            <a:ln w="12700" cap="sq" algn="ctr">
              <a:solidFill>
                <a:srgbClr val="FFFFFF"/>
              </a:solidFill>
              <a:round/>
            </a:ln>
          </p:spPr>
          <p:txBody>
            <a:bodyPr wrap="none" lIns="227338" tIns="113669" rIns="227338" bIns="113669"/>
            <a:lstStyle>
              <a:lvl1pPr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847850" indent="-711200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8416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97827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51149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55721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60293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64865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9437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9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楷体_GB2312" pitchFamily="1" charset="-122"/>
              </a:endParaRPr>
            </a:p>
          </p:txBody>
        </p:sp>
        <p:sp>
          <p:nvSpPr>
            <p:cNvPr id="119" name="椭圆 118"/>
            <p:cNvSpPr>
              <a:spLocks noChangeArrowheads="1"/>
            </p:cNvSpPr>
            <p:nvPr/>
          </p:nvSpPr>
          <p:spPr bwMode="auto">
            <a:xfrm>
              <a:off x="5667029" y="1467635"/>
              <a:ext cx="60324" cy="47230"/>
            </a:xfrm>
            <a:prstGeom prst="ellipse">
              <a:avLst/>
            </a:prstGeom>
            <a:solidFill>
              <a:srgbClr val="FFFFFF"/>
            </a:solidFill>
            <a:ln w="12700" cap="sq" algn="ctr">
              <a:solidFill>
                <a:srgbClr val="FFFFFF"/>
              </a:solidFill>
              <a:round/>
            </a:ln>
          </p:spPr>
          <p:txBody>
            <a:bodyPr wrap="none" lIns="227338" tIns="113669" rIns="227338" bIns="113669"/>
            <a:lstStyle>
              <a:lvl1pPr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847850" indent="-711200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8416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97827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51149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55721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60293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64865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9437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9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楷体_GB2312" pitchFamily="1" charset="-122"/>
              </a:endParaRPr>
            </a:p>
          </p:txBody>
        </p:sp>
        <p:sp>
          <p:nvSpPr>
            <p:cNvPr id="120" name="椭圆 119"/>
            <p:cNvSpPr>
              <a:spLocks noChangeArrowheads="1"/>
            </p:cNvSpPr>
            <p:nvPr/>
          </p:nvSpPr>
          <p:spPr bwMode="auto">
            <a:xfrm>
              <a:off x="6387747" y="1442993"/>
              <a:ext cx="60324" cy="45177"/>
            </a:xfrm>
            <a:prstGeom prst="ellipse">
              <a:avLst/>
            </a:prstGeom>
            <a:solidFill>
              <a:srgbClr val="FFFFFF"/>
            </a:solidFill>
            <a:ln w="12700" cap="sq" algn="ctr">
              <a:solidFill>
                <a:srgbClr val="FFFFFF"/>
              </a:solidFill>
              <a:round/>
            </a:ln>
          </p:spPr>
          <p:txBody>
            <a:bodyPr wrap="none" lIns="227338" tIns="113669" rIns="227338" bIns="113669"/>
            <a:lstStyle>
              <a:lvl1pPr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847850" indent="-711200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8416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97827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51149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55721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60293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64865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9437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9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楷体_GB2312" pitchFamily="1" charset="-122"/>
              </a:endParaRPr>
            </a:p>
          </p:txBody>
        </p:sp>
        <p:sp>
          <p:nvSpPr>
            <p:cNvPr id="121" name="椭圆 120"/>
            <p:cNvSpPr>
              <a:spLocks noChangeArrowheads="1"/>
            </p:cNvSpPr>
            <p:nvPr/>
          </p:nvSpPr>
          <p:spPr bwMode="auto">
            <a:xfrm>
              <a:off x="6952890" y="1467635"/>
              <a:ext cx="60324" cy="45177"/>
            </a:xfrm>
            <a:prstGeom prst="ellipse">
              <a:avLst/>
            </a:prstGeom>
            <a:solidFill>
              <a:srgbClr val="FFFFFF"/>
            </a:solidFill>
            <a:ln w="12700" cap="sq" algn="ctr">
              <a:solidFill>
                <a:srgbClr val="FFFFFF"/>
              </a:solidFill>
              <a:round/>
            </a:ln>
          </p:spPr>
          <p:txBody>
            <a:bodyPr wrap="none" lIns="227338" tIns="113669" rIns="227338" bIns="113669"/>
            <a:lstStyle>
              <a:lvl1pPr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847850" indent="-711200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8416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97827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51149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55721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60293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64865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9437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9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楷体_GB2312" pitchFamily="1" charset="-122"/>
              </a:endParaRPr>
            </a:p>
          </p:txBody>
        </p:sp>
        <p:sp>
          <p:nvSpPr>
            <p:cNvPr id="122" name="椭圆 121"/>
            <p:cNvSpPr>
              <a:spLocks noChangeArrowheads="1"/>
            </p:cNvSpPr>
            <p:nvPr/>
          </p:nvSpPr>
          <p:spPr bwMode="auto">
            <a:xfrm>
              <a:off x="7616458" y="1467635"/>
              <a:ext cx="60324" cy="45177"/>
            </a:xfrm>
            <a:prstGeom prst="ellipse">
              <a:avLst/>
            </a:prstGeom>
            <a:solidFill>
              <a:srgbClr val="FFFFFF"/>
            </a:solidFill>
            <a:ln w="12700" cap="sq" algn="ctr">
              <a:solidFill>
                <a:srgbClr val="FFFFFF"/>
              </a:solidFill>
              <a:round/>
            </a:ln>
          </p:spPr>
          <p:txBody>
            <a:bodyPr wrap="none" lIns="227338" tIns="113669" rIns="227338" bIns="113669"/>
            <a:lstStyle>
              <a:lvl1pPr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847850" indent="-711200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8416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97827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51149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55721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60293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64865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9437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9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楷体_GB2312" pitchFamily="1" charset="-122"/>
              </a:endParaRPr>
            </a:p>
          </p:txBody>
        </p:sp>
      </p:grpSp>
      <p:grpSp>
        <p:nvGrpSpPr>
          <p:cNvPr id="16409" name="组合 133"/>
          <p:cNvGrpSpPr/>
          <p:nvPr/>
        </p:nvGrpSpPr>
        <p:grpSpPr bwMode="auto">
          <a:xfrm>
            <a:off x="1364919" y="1538364"/>
            <a:ext cx="8380141" cy="210910"/>
            <a:chOff x="1725309" y="1364961"/>
            <a:chExt cx="6284845" cy="273113"/>
          </a:xfrm>
        </p:grpSpPr>
        <p:grpSp>
          <p:nvGrpSpPr>
            <p:cNvPr id="135" name="组合 134"/>
            <p:cNvGrpSpPr/>
            <p:nvPr/>
          </p:nvGrpSpPr>
          <p:grpSpPr>
            <a:xfrm>
              <a:off x="1725309" y="1364961"/>
              <a:ext cx="6284845" cy="273113"/>
              <a:chOff x="2746447" y="1261928"/>
              <a:chExt cx="6284845" cy="273113"/>
            </a:xfrm>
            <a:noFill/>
          </p:grpSpPr>
          <p:sp>
            <p:nvSpPr>
              <p:cNvPr id="148" name="椭圆 23"/>
              <p:cNvSpPr/>
              <p:nvPr/>
            </p:nvSpPr>
            <p:spPr bwMode="auto">
              <a:xfrm>
                <a:off x="2746447" y="1286836"/>
                <a:ext cx="633055" cy="248205"/>
              </a:xfrm>
              <a:custGeom>
                <a:avLst/>
                <a:gdLst>
                  <a:gd name="connsiteX0" fmla="*/ 0 w 356329"/>
                  <a:gd name="connsiteY0" fmla="*/ 178165 h 356329"/>
                  <a:gd name="connsiteX1" fmla="*/ 178165 w 356329"/>
                  <a:gd name="connsiteY1" fmla="*/ 0 h 356329"/>
                  <a:gd name="connsiteX2" fmla="*/ 356330 w 356329"/>
                  <a:gd name="connsiteY2" fmla="*/ 178165 h 356329"/>
                  <a:gd name="connsiteX3" fmla="*/ 178165 w 356329"/>
                  <a:gd name="connsiteY3" fmla="*/ 356330 h 356329"/>
                  <a:gd name="connsiteX4" fmla="*/ 0 w 356329"/>
                  <a:gd name="connsiteY4" fmla="*/ 178165 h 356329"/>
                  <a:gd name="connsiteX0-1" fmla="*/ 0 w 621025"/>
                  <a:gd name="connsiteY0-2" fmla="*/ 178201 h 356408"/>
                  <a:gd name="connsiteX1-3" fmla="*/ 178165 w 621025"/>
                  <a:gd name="connsiteY1-4" fmla="*/ 36 h 356408"/>
                  <a:gd name="connsiteX2-5" fmla="*/ 621025 w 621025"/>
                  <a:gd name="connsiteY2-6" fmla="*/ 190232 h 356408"/>
                  <a:gd name="connsiteX3-7" fmla="*/ 178165 w 621025"/>
                  <a:gd name="connsiteY3-8" fmla="*/ 356366 h 356408"/>
                  <a:gd name="connsiteX4-9" fmla="*/ 0 w 621025"/>
                  <a:gd name="connsiteY4-10" fmla="*/ 178201 h 356408"/>
                  <a:gd name="connsiteX0-11" fmla="*/ 0 w 777435"/>
                  <a:gd name="connsiteY0-12" fmla="*/ 154505 h 357076"/>
                  <a:gd name="connsiteX1-13" fmla="*/ 334575 w 777435"/>
                  <a:gd name="connsiteY1-14" fmla="*/ 403 h 357076"/>
                  <a:gd name="connsiteX2-15" fmla="*/ 777435 w 777435"/>
                  <a:gd name="connsiteY2-16" fmla="*/ 190599 h 357076"/>
                  <a:gd name="connsiteX3-17" fmla="*/ 334575 w 777435"/>
                  <a:gd name="connsiteY3-18" fmla="*/ 356733 h 357076"/>
                  <a:gd name="connsiteX4-19" fmla="*/ 0 w 777435"/>
                  <a:gd name="connsiteY4-20" fmla="*/ 154505 h 357076"/>
                  <a:gd name="connsiteX0-21" fmla="*/ 0 w 777435"/>
                  <a:gd name="connsiteY0-22" fmla="*/ 94433 h 297004"/>
                  <a:gd name="connsiteX1-23" fmla="*/ 334575 w 777435"/>
                  <a:gd name="connsiteY1-24" fmla="*/ 489 h 297004"/>
                  <a:gd name="connsiteX2-25" fmla="*/ 777435 w 777435"/>
                  <a:gd name="connsiteY2-26" fmla="*/ 130527 h 297004"/>
                  <a:gd name="connsiteX3-27" fmla="*/ 334575 w 777435"/>
                  <a:gd name="connsiteY3-28" fmla="*/ 296661 h 297004"/>
                  <a:gd name="connsiteX4-29" fmla="*/ 0 w 777435"/>
                  <a:gd name="connsiteY4-30" fmla="*/ 94433 h 297004"/>
                  <a:gd name="connsiteX0-31" fmla="*/ 56 w 777491"/>
                  <a:gd name="connsiteY0-32" fmla="*/ 94360 h 237639"/>
                  <a:gd name="connsiteX1-33" fmla="*/ 334631 w 777491"/>
                  <a:gd name="connsiteY1-34" fmla="*/ 416 h 237639"/>
                  <a:gd name="connsiteX2-35" fmla="*/ 777491 w 777491"/>
                  <a:gd name="connsiteY2-36" fmla="*/ 130454 h 237639"/>
                  <a:gd name="connsiteX3-37" fmla="*/ 358694 w 777491"/>
                  <a:gd name="connsiteY3-38" fmla="*/ 236430 h 237639"/>
                  <a:gd name="connsiteX4-39" fmla="*/ 56 w 777491"/>
                  <a:gd name="connsiteY4-40" fmla="*/ 94360 h 237639"/>
                  <a:gd name="connsiteX0-41" fmla="*/ 56 w 777491"/>
                  <a:gd name="connsiteY0-42" fmla="*/ 166749 h 237282"/>
                  <a:gd name="connsiteX1-43" fmla="*/ 334631 w 777491"/>
                  <a:gd name="connsiteY1-44" fmla="*/ 616 h 237282"/>
                  <a:gd name="connsiteX2-45" fmla="*/ 777491 w 777491"/>
                  <a:gd name="connsiteY2-46" fmla="*/ 130654 h 237282"/>
                  <a:gd name="connsiteX3-47" fmla="*/ 358694 w 777491"/>
                  <a:gd name="connsiteY3-48" fmla="*/ 236630 h 237282"/>
                  <a:gd name="connsiteX4-49" fmla="*/ 56 w 777491"/>
                  <a:gd name="connsiteY4-50" fmla="*/ 166749 h 237282"/>
                  <a:gd name="connsiteX0-51" fmla="*/ 56 w 777491"/>
                  <a:gd name="connsiteY0-52" fmla="*/ 130038 h 236014"/>
                  <a:gd name="connsiteX1-53" fmla="*/ 334631 w 777491"/>
                  <a:gd name="connsiteY1-54" fmla="*/ 0 h 236014"/>
                  <a:gd name="connsiteX2-55" fmla="*/ 777491 w 777491"/>
                  <a:gd name="connsiteY2-56" fmla="*/ 130038 h 236014"/>
                  <a:gd name="connsiteX3-57" fmla="*/ 358694 w 777491"/>
                  <a:gd name="connsiteY3-58" fmla="*/ 236014 h 236014"/>
                  <a:gd name="connsiteX4-59" fmla="*/ 56 w 777491"/>
                  <a:gd name="connsiteY4-60" fmla="*/ 130038 h 236014"/>
                  <a:gd name="connsiteX0-61" fmla="*/ 55 w 717332"/>
                  <a:gd name="connsiteY0-62" fmla="*/ 130038 h 236014"/>
                  <a:gd name="connsiteX1-63" fmla="*/ 334630 w 717332"/>
                  <a:gd name="connsiteY1-64" fmla="*/ 0 h 236014"/>
                  <a:gd name="connsiteX2-65" fmla="*/ 717332 w 717332"/>
                  <a:gd name="connsiteY2-66" fmla="*/ 130038 h 236014"/>
                  <a:gd name="connsiteX3-67" fmla="*/ 358693 w 717332"/>
                  <a:gd name="connsiteY3-68" fmla="*/ 236014 h 236014"/>
                  <a:gd name="connsiteX4-69" fmla="*/ 55 w 717332"/>
                  <a:gd name="connsiteY4-70" fmla="*/ 130038 h 236014"/>
                  <a:gd name="connsiteX0-71" fmla="*/ 13 w 717290"/>
                  <a:gd name="connsiteY0-72" fmla="*/ 130038 h 236014"/>
                  <a:gd name="connsiteX1-73" fmla="*/ 370683 w 717290"/>
                  <a:gd name="connsiteY1-74" fmla="*/ 0 h 236014"/>
                  <a:gd name="connsiteX2-75" fmla="*/ 717290 w 717290"/>
                  <a:gd name="connsiteY2-76" fmla="*/ 130038 h 236014"/>
                  <a:gd name="connsiteX3-77" fmla="*/ 358651 w 717290"/>
                  <a:gd name="connsiteY3-78" fmla="*/ 236014 h 236014"/>
                  <a:gd name="connsiteX4-79" fmla="*/ 13 w 717290"/>
                  <a:gd name="connsiteY4-80" fmla="*/ 130038 h 236014"/>
                  <a:gd name="connsiteX0-81" fmla="*/ 182 w 717459"/>
                  <a:gd name="connsiteY0-82" fmla="*/ 130038 h 248045"/>
                  <a:gd name="connsiteX1-83" fmla="*/ 370852 w 717459"/>
                  <a:gd name="connsiteY1-84" fmla="*/ 0 h 248045"/>
                  <a:gd name="connsiteX2-85" fmla="*/ 717459 w 717459"/>
                  <a:gd name="connsiteY2-86" fmla="*/ 130038 h 248045"/>
                  <a:gd name="connsiteX3-87" fmla="*/ 418978 w 717459"/>
                  <a:gd name="connsiteY3-88" fmla="*/ 248045 h 248045"/>
                  <a:gd name="connsiteX4-89" fmla="*/ 182 w 717459"/>
                  <a:gd name="connsiteY4-90" fmla="*/ 130038 h 248045"/>
                  <a:gd name="connsiteX0-91" fmla="*/ 52 w 717329"/>
                  <a:gd name="connsiteY0-92" fmla="*/ 130038 h 248045"/>
                  <a:gd name="connsiteX1-93" fmla="*/ 370722 w 717329"/>
                  <a:gd name="connsiteY1-94" fmla="*/ 0 h 248045"/>
                  <a:gd name="connsiteX2-95" fmla="*/ 717329 w 717329"/>
                  <a:gd name="connsiteY2-96" fmla="*/ 130038 h 248045"/>
                  <a:gd name="connsiteX3-97" fmla="*/ 346659 w 717329"/>
                  <a:gd name="connsiteY3-98" fmla="*/ 248045 h 248045"/>
                  <a:gd name="connsiteX4-99" fmla="*/ 52 w 717329"/>
                  <a:gd name="connsiteY4-100" fmla="*/ 130038 h 248045"/>
                  <a:gd name="connsiteX0-101" fmla="*/ 0 w 717277"/>
                  <a:gd name="connsiteY0-102" fmla="*/ 130038 h 248045"/>
                  <a:gd name="connsiteX1-103" fmla="*/ 370670 w 717277"/>
                  <a:gd name="connsiteY1-104" fmla="*/ 0 h 248045"/>
                  <a:gd name="connsiteX2-105" fmla="*/ 717277 w 717277"/>
                  <a:gd name="connsiteY2-106" fmla="*/ 130038 h 248045"/>
                  <a:gd name="connsiteX3-107" fmla="*/ 370670 w 717277"/>
                  <a:gd name="connsiteY3-108" fmla="*/ 248045 h 248045"/>
                  <a:gd name="connsiteX4-109" fmla="*/ 0 w 717277"/>
                  <a:gd name="connsiteY4-110" fmla="*/ 130038 h 248045"/>
                  <a:gd name="connsiteX0-111" fmla="*/ 0 w 645087"/>
                  <a:gd name="connsiteY0-112" fmla="*/ 130161 h 248205"/>
                  <a:gd name="connsiteX1-113" fmla="*/ 370670 w 645087"/>
                  <a:gd name="connsiteY1-114" fmla="*/ 123 h 248205"/>
                  <a:gd name="connsiteX2-115" fmla="*/ 645087 w 645087"/>
                  <a:gd name="connsiteY2-116" fmla="*/ 118129 h 248205"/>
                  <a:gd name="connsiteX3-117" fmla="*/ 370670 w 645087"/>
                  <a:gd name="connsiteY3-118" fmla="*/ 248168 h 248205"/>
                  <a:gd name="connsiteX4-119" fmla="*/ 0 w 645087"/>
                  <a:gd name="connsiteY4-120" fmla="*/ 130161 h 248205"/>
                  <a:gd name="connsiteX0-121" fmla="*/ 0 w 572897"/>
                  <a:gd name="connsiteY0-122" fmla="*/ 130161 h 248205"/>
                  <a:gd name="connsiteX1-123" fmla="*/ 298480 w 572897"/>
                  <a:gd name="connsiteY1-124" fmla="*/ 123 h 248205"/>
                  <a:gd name="connsiteX2-125" fmla="*/ 572897 w 572897"/>
                  <a:gd name="connsiteY2-126" fmla="*/ 118129 h 248205"/>
                  <a:gd name="connsiteX3-127" fmla="*/ 298480 w 572897"/>
                  <a:gd name="connsiteY3-128" fmla="*/ 248168 h 248205"/>
                  <a:gd name="connsiteX4-129" fmla="*/ 0 w 572897"/>
                  <a:gd name="connsiteY4-130" fmla="*/ 130161 h 248205"/>
                  <a:gd name="connsiteX0-131" fmla="*/ 0 w 633055"/>
                  <a:gd name="connsiteY0-132" fmla="*/ 130161 h 248205"/>
                  <a:gd name="connsiteX1-133" fmla="*/ 298480 w 633055"/>
                  <a:gd name="connsiteY1-134" fmla="*/ 123 h 248205"/>
                  <a:gd name="connsiteX2-135" fmla="*/ 633055 w 633055"/>
                  <a:gd name="connsiteY2-136" fmla="*/ 118129 h 248205"/>
                  <a:gd name="connsiteX3-137" fmla="*/ 298480 w 633055"/>
                  <a:gd name="connsiteY3-138" fmla="*/ 248168 h 248205"/>
                  <a:gd name="connsiteX4-139" fmla="*/ 0 w 633055"/>
                  <a:gd name="connsiteY4-140" fmla="*/ 130161 h 24820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33055" h="248205">
                    <a:moveTo>
                      <a:pt x="0" y="130161"/>
                    </a:moveTo>
                    <a:cubicBezTo>
                      <a:pt x="0" y="88820"/>
                      <a:pt x="192971" y="2128"/>
                      <a:pt x="298480" y="123"/>
                    </a:cubicBezTo>
                    <a:cubicBezTo>
                      <a:pt x="403989" y="-1882"/>
                      <a:pt x="633055" y="19731"/>
                      <a:pt x="633055" y="118129"/>
                    </a:cubicBezTo>
                    <a:cubicBezTo>
                      <a:pt x="633055" y="216527"/>
                      <a:pt x="403989" y="246163"/>
                      <a:pt x="298480" y="248168"/>
                    </a:cubicBezTo>
                    <a:cubicBezTo>
                      <a:pt x="192971" y="250173"/>
                      <a:pt x="0" y="171502"/>
                      <a:pt x="0" y="130161"/>
                    </a:cubicBezTo>
                    <a:close/>
                  </a:path>
                </a:pathLst>
              </a:custGeom>
              <a:grpFill/>
              <a:ln w="12700" cap="sq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 sz="1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_GB2312" pitchFamily="1" charset="-122"/>
                </a:endParaRPr>
              </a:p>
            </p:txBody>
          </p:sp>
          <p:sp>
            <p:nvSpPr>
              <p:cNvPr id="149" name="椭圆 23"/>
              <p:cNvSpPr/>
              <p:nvPr/>
            </p:nvSpPr>
            <p:spPr bwMode="auto">
              <a:xfrm>
                <a:off x="3376929" y="1261930"/>
                <a:ext cx="633055" cy="248205"/>
              </a:xfrm>
              <a:custGeom>
                <a:avLst/>
                <a:gdLst>
                  <a:gd name="connsiteX0" fmla="*/ 0 w 356329"/>
                  <a:gd name="connsiteY0" fmla="*/ 178165 h 356329"/>
                  <a:gd name="connsiteX1" fmla="*/ 178165 w 356329"/>
                  <a:gd name="connsiteY1" fmla="*/ 0 h 356329"/>
                  <a:gd name="connsiteX2" fmla="*/ 356330 w 356329"/>
                  <a:gd name="connsiteY2" fmla="*/ 178165 h 356329"/>
                  <a:gd name="connsiteX3" fmla="*/ 178165 w 356329"/>
                  <a:gd name="connsiteY3" fmla="*/ 356330 h 356329"/>
                  <a:gd name="connsiteX4" fmla="*/ 0 w 356329"/>
                  <a:gd name="connsiteY4" fmla="*/ 178165 h 356329"/>
                  <a:gd name="connsiteX0-1" fmla="*/ 0 w 621025"/>
                  <a:gd name="connsiteY0-2" fmla="*/ 178201 h 356408"/>
                  <a:gd name="connsiteX1-3" fmla="*/ 178165 w 621025"/>
                  <a:gd name="connsiteY1-4" fmla="*/ 36 h 356408"/>
                  <a:gd name="connsiteX2-5" fmla="*/ 621025 w 621025"/>
                  <a:gd name="connsiteY2-6" fmla="*/ 190232 h 356408"/>
                  <a:gd name="connsiteX3-7" fmla="*/ 178165 w 621025"/>
                  <a:gd name="connsiteY3-8" fmla="*/ 356366 h 356408"/>
                  <a:gd name="connsiteX4-9" fmla="*/ 0 w 621025"/>
                  <a:gd name="connsiteY4-10" fmla="*/ 178201 h 356408"/>
                  <a:gd name="connsiteX0-11" fmla="*/ 0 w 777435"/>
                  <a:gd name="connsiteY0-12" fmla="*/ 154505 h 357076"/>
                  <a:gd name="connsiteX1-13" fmla="*/ 334575 w 777435"/>
                  <a:gd name="connsiteY1-14" fmla="*/ 403 h 357076"/>
                  <a:gd name="connsiteX2-15" fmla="*/ 777435 w 777435"/>
                  <a:gd name="connsiteY2-16" fmla="*/ 190599 h 357076"/>
                  <a:gd name="connsiteX3-17" fmla="*/ 334575 w 777435"/>
                  <a:gd name="connsiteY3-18" fmla="*/ 356733 h 357076"/>
                  <a:gd name="connsiteX4-19" fmla="*/ 0 w 777435"/>
                  <a:gd name="connsiteY4-20" fmla="*/ 154505 h 357076"/>
                  <a:gd name="connsiteX0-21" fmla="*/ 0 w 777435"/>
                  <a:gd name="connsiteY0-22" fmla="*/ 94433 h 297004"/>
                  <a:gd name="connsiteX1-23" fmla="*/ 334575 w 777435"/>
                  <a:gd name="connsiteY1-24" fmla="*/ 489 h 297004"/>
                  <a:gd name="connsiteX2-25" fmla="*/ 777435 w 777435"/>
                  <a:gd name="connsiteY2-26" fmla="*/ 130527 h 297004"/>
                  <a:gd name="connsiteX3-27" fmla="*/ 334575 w 777435"/>
                  <a:gd name="connsiteY3-28" fmla="*/ 296661 h 297004"/>
                  <a:gd name="connsiteX4-29" fmla="*/ 0 w 777435"/>
                  <a:gd name="connsiteY4-30" fmla="*/ 94433 h 297004"/>
                  <a:gd name="connsiteX0-31" fmla="*/ 56 w 777491"/>
                  <a:gd name="connsiteY0-32" fmla="*/ 94360 h 237639"/>
                  <a:gd name="connsiteX1-33" fmla="*/ 334631 w 777491"/>
                  <a:gd name="connsiteY1-34" fmla="*/ 416 h 237639"/>
                  <a:gd name="connsiteX2-35" fmla="*/ 777491 w 777491"/>
                  <a:gd name="connsiteY2-36" fmla="*/ 130454 h 237639"/>
                  <a:gd name="connsiteX3-37" fmla="*/ 358694 w 777491"/>
                  <a:gd name="connsiteY3-38" fmla="*/ 236430 h 237639"/>
                  <a:gd name="connsiteX4-39" fmla="*/ 56 w 777491"/>
                  <a:gd name="connsiteY4-40" fmla="*/ 94360 h 237639"/>
                  <a:gd name="connsiteX0-41" fmla="*/ 56 w 777491"/>
                  <a:gd name="connsiteY0-42" fmla="*/ 166749 h 237282"/>
                  <a:gd name="connsiteX1-43" fmla="*/ 334631 w 777491"/>
                  <a:gd name="connsiteY1-44" fmla="*/ 616 h 237282"/>
                  <a:gd name="connsiteX2-45" fmla="*/ 777491 w 777491"/>
                  <a:gd name="connsiteY2-46" fmla="*/ 130654 h 237282"/>
                  <a:gd name="connsiteX3-47" fmla="*/ 358694 w 777491"/>
                  <a:gd name="connsiteY3-48" fmla="*/ 236630 h 237282"/>
                  <a:gd name="connsiteX4-49" fmla="*/ 56 w 777491"/>
                  <a:gd name="connsiteY4-50" fmla="*/ 166749 h 237282"/>
                  <a:gd name="connsiteX0-51" fmla="*/ 56 w 777491"/>
                  <a:gd name="connsiteY0-52" fmla="*/ 130038 h 236014"/>
                  <a:gd name="connsiteX1-53" fmla="*/ 334631 w 777491"/>
                  <a:gd name="connsiteY1-54" fmla="*/ 0 h 236014"/>
                  <a:gd name="connsiteX2-55" fmla="*/ 777491 w 777491"/>
                  <a:gd name="connsiteY2-56" fmla="*/ 130038 h 236014"/>
                  <a:gd name="connsiteX3-57" fmla="*/ 358694 w 777491"/>
                  <a:gd name="connsiteY3-58" fmla="*/ 236014 h 236014"/>
                  <a:gd name="connsiteX4-59" fmla="*/ 56 w 777491"/>
                  <a:gd name="connsiteY4-60" fmla="*/ 130038 h 236014"/>
                  <a:gd name="connsiteX0-61" fmla="*/ 55 w 717332"/>
                  <a:gd name="connsiteY0-62" fmla="*/ 130038 h 236014"/>
                  <a:gd name="connsiteX1-63" fmla="*/ 334630 w 717332"/>
                  <a:gd name="connsiteY1-64" fmla="*/ 0 h 236014"/>
                  <a:gd name="connsiteX2-65" fmla="*/ 717332 w 717332"/>
                  <a:gd name="connsiteY2-66" fmla="*/ 130038 h 236014"/>
                  <a:gd name="connsiteX3-67" fmla="*/ 358693 w 717332"/>
                  <a:gd name="connsiteY3-68" fmla="*/ 236014 h 236014"/>
                  <a:gd name="connsiteX4-69" fmla="*/ 55 w 717332"/>
                  <a:gd name="connsiteY4-70" fmla="*/ 130038 h 236014"/>
                  <a:gd name="connsiteX0-71" fmla="*/ 13 w 717290"/>
                  <a:gd name="connsiteY0-72" fmla="*/ 130038 h 236014"/>
                  <a:gd name="connsiteX1-73" fmla="*/ 370683 w 717290"/>
                  <a:gd name="connsiteY1-74" fmla="*/ 0 h 236014"/>
                  <a:gd name="connsiteX2-75" fmla="*/ 717290 w 717290"/>
                  <a:gd name="connsiteY2-76" fmla="*/ 130038 h 236014"/>
                  <a:gd name="connsiteX3-77" fmla="*/ 358651 w 717290"/>
                  <a:gd name="connsiteY3-78" fmla="*/ 236014 h 236014"/>
                  <a:gd name="connsiteX4-79" fmla="*/ 13 w 717290"/>
                  <a:gd name="connsiteY4-80" fmla="*/ 130038 h 236014"/>
                  <a:gd name="connsiteX0-81" fmla="*/ 182 w 717459"/>
                  <a:gd name="connsiteY0-82" fmla="*/ 130038 h 248045"/>
                  <a:gd name="connsiteX1-83" fmla="*/ 370852 w 717459"/>
                  <a:gd name="connsiteY1-84" fmla="*/ 0 h 248045"/>
                  <a:gd name="connsiteX2-85" fmla="*/ 717459 w 717459"/>
                  <a:gd name="connsiteY2-86" fmla="*/ 130038 h 248045"/>
                  <a:gd name="connsiteX3-87" fmla="*/ 418978 w 717459"/>
                  <a:gd name="connsiteY3-88" fmla="*/ 248045 h 248045"/>
                  <a:gd name="connsiteX4-89" fmla="*/ 182 w 717459"/>
                  <a:gd name="connsiteY4-90" fmla="*/ 130038 h 248045"/>
                  <a:gd name="connsiteX0-91" fmla="*/ 52 w 717329"/>
                  <a:gd name="connsiteY0-92" fmla="*/ 130038 h 248045"/>
                  <a:gd name="connsiteX1-93" fmla="*/ 370722 w 717329"/>
                  <a:gd name="connsiteY1-94" fmla="*/ 0 h 248045"/>
                  <a:gd name="connsiteX2-95" fmla="*/ 717329 w 717329"/>
                  <a:gd name="connsiteY2-96" fmla="*/ 130038 h 248045"/>
                  <a:gd name="connsiteX3-97" fmla="*/ 346659 w 717329"/>
                  <a:gd name="connsiteY3-98" fmla="*/ 248045 h 248045"/>
                  <a:gd name="connsiteX4-99" fmla="*/ 52 w 717329"/>
                  <a:gd name="connsiteY4-100" fmla="*/ 130038 h 248045"/>
                  <a:gd name="connsiteX0-101" fmla="*/ 0 w 717277"/>
                  <a:gd name="connsiteY0-102" fmla="*/ 130038 h 248045"/>
                  <a:gd name="connsiteX1-103" fmla="*/ 370670 w 717277"/>
                  <a:gd name="connsiteY1-104" fmla="*/ 0 h 248045"/>
                  <a:gd name="connsiteX2-105" fmla="*/ 717277 w 717277"/>
                  <a:gd name="connsiteY2-106" fmla="*/ 130038 h 248045"/>
                  <a:gd name="connsiteX3-107" fmla="*/ 370670 w 717277"/>
                  <a:gd name="connsiteY3-108" fmla="*/ 248045 h 248045"/>
                  <a:gd name="connsiteX4-109" fmla="*/ 0 w 717277"/>
                  <a:gd name="connsiteY4-110" fmla="*/ 130038 h 248045"/>
                  <a:gd name="connsiteX0-111" fmla="*/ 0 w 645087"/>
                  <a:gd name="connsiteY0-112" fmla="*/ 130161 h 248205"/>
                  <a:gd name="connsiteX1-113" fmla="*/ 370670 w 645087"/>
                  <a:gd name="connsiteY1-114" fmla="*/ 123 h 248205"/>
                  <a:gd name="connsiteX2-115" fmla="*/ 645087 w 645087"/>
                  <a:gd name="connsiteY2-116" fmla="*/ 118129 h 248205"/>
                  <a:gd name="connsiteX3-117" fmla="*/ 370670 w 645087"/>
                  <a:gd name="connsiteY3-118" fmla="*/ 248168 h 248205"/>
                  <a:gd name="connsiteX4-119" fmla="*/ 0 w 645087"/>
                  <a:gd name="connsiteY4-120" fmla="*/ 130161 h 248205"/>
                  <a:gd name="connsiteX0-121" fmla="*/ 0 w 572897"/>
                  <a:gd name="connsiteY0-122" fmla="*/ 130161 h 248205"/>
                  <a:gd name="connsiteX1-123" fmla="*/ 298480 w 572897"/>
                  <a:gd name="connsiteY1-124" fmla="*/ 123 h 248205"/>
                  <a:gd name="connsiteX2-125" fmla="*/ 572897 w 572897"/>
                  <a:gd name="connsiteY2-126" fmla="*/ 118129 h 248205"/>
                  <a:gd name="connsiteX3-127" fmla="*/ 298480 w 572897"/>
                  <a:gd name="connsiteY3-128" fmla="*/ 248168 h 248205"/>
                  <a:gd name="connsiteX4-129" fmla="*/ 0 w 572897"/>
                  <a:gd name="connsiteY4-130" fmla="*/ 130161 h 248205"/>
                  <a:gd name="connsiteX0-131" fmla="*/ 0 w 633055"/>
                  <a:gd name="connsiteY0-132" fmla="*/ 130161 h 248205"/>
                  <a:gd name="connsiteX1-133" fmla="*/ 298480 w 633055"/>
                  <a:gd name="connsiteY1-134" fmla="*/ 123 h 248205"/>
                  <a:gd name="connsiteX2-135" fmla="*/ 633055 w 633055"/>
                  <a:gd name="connsiteY2-136" fmla="*/ 118129 h 248205"/>
                  <a:gd name="connsiteX3-137" fmla="*/ 298480 w 633055"/>
                  <a:gd name="connsiteY3-138" fmla="*/ 248168 h 248205"/>
                  <a:gd name="connsiteX4-139" fmla="*/ 0 w 633055"/>
                  <a:gd name="connsiteY4-140" fmla="*/ 130161 h 24820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33055" h="248205">
                    <a:moveTo>
                      <a:pt x="0" y="130161"/>
                    </a:moveTo>
                    <a:cubicBezTo>
                      <a:pt x="0" y="88820"/>
                      <a:pt x="192971" y="2128"/>
                      <a:pt x="298480" y="123"/>
                    </a:cubicBezTo>
                    <a:cubicBezTo>
                      <a:pt x="403989" y="-1882"/>
                      <a:pt x="633055" y="19731"/>
                      <a:pt x="633055" y="118129"/>
                    </a:cubicBezTo>
                    <a:cubicBezTo>
                      <a:pt x="633055" y="216527"/>
                      <a:pt x="403989" y="246163"/>
                      <a:pt x="298480" y="248168"/>
                    </a:cubicBezTo>
                    <a:cubicBezTo>
                      <a:pt x="192971" y="250173"/>
                      <a:pt x="0" y="171502"/>
                      <a:pt x="0" y="130161"/>
                    </a:cubicBezTo>
                    <a:close/>
                  </a:path>
                </a:pathLst>
              </a:custGeom>
              <a:grpFill/>
              <a:ln w="12700" cap="sq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 sz="1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_GB2312" pitchFamily="1" charset="-122"/>
                </a:endParaRPr>
              </a:p>
            </p:txBody>
          </p:sp>
          <p:sp>
            <p:nvSpPr>
              <p:cNvPr id="150" name="椭圆 23"/>
              <p:cNvSpPr/>
              <p:nvPr/>
            </p:nvSpPr>
            <p:spPr bwMode="auto">
              <a:xfrm>
                <a:off x="4009520" y="1261930"/>
                <a:ext cx="633055" cy="248205"/>
              </a:xfrm>
              <a:custGeom>
                <a:avLst/>
                <a:gdLst>
                  <a:gd name="connsiteX0" fmla="*/ 0 w 356329"/>
                  <a:gd name="connsiteY0" fmla="*/ 178165 h 356329"/>
                  <a:gd name="connsiteX1" fmla="*/ 178165 w 356329"/>
                  <a:gd name="connsiteY1" fmla="*/ 0 h 356329"/>
                  <a:gd name="connsiteX2" fmla="*/ 356330 w 356329"/>
                  <a:gd name="connsiteY2" fmla="*/ 178165 h 356329"/>
                  <a:gd name="connsiteX3" fmla="*/ 178165 w 356329"/>
                  <a:gd name="connsiteY3" fmla="*/ 356330 h 356329"/>
                  <a:gd name="connsiteX4" fmla="*/ 0 w 356329"/>
                  <a:gd name="connsiteY4" fmla="*/ 178165 h 356329"/>
                  <a:gd name="connsiteX0-1" fmla="*/ 0 w 621025"/>
                  <a:gd name="connsiteY0-2" fmla="*/ 178201 h 356408"/>
                  <a:gd name="connsiteX1-3" fmla="*/ 178165 w 621025"/>
                  <a:gd name="connsiteY1-4" fmla="*/ 36 h 356408"/>
                  <a:gd name="connsiteX2-5" fmla="*/ 621025 w 621025"/>
                  <a:gd name="connsiteY2-6" fmla="*/ 190232 h 356408"/>
                  <a:gd name="connsiteX3-7" fmla="*/ 178165 w 621025"/>
                  <a:gd name="connsiteY3-8" fmla="*/ 356366 h 356408"/>
                  <a:gd name="connsiteX4-9" fmla="*/ 0 w 621025"/>
                  <a:gd name="connsiteY4-10" fmla="*/ 178201 h 356408"/>
                  <a:gd name="connsiteX0-11" fmla="*/ 0 w 777435"/>
                  <a:gd name="connsiteY0-12" fmla="*/ 154505 h 357076"/>
                  <a:gd name="connsiteX1-13" fmla="*/ 334575 w 777435"/>
                  <a:gd name="connsiteY1-14" fmla="*/ 403 h 357076"/>
                  <a:gd name="connsiteX2-15" fmla="*/ 777435 w 777435"/>
                  <a:gd name="connsiteY2-16" fmla="*/ 190599 h 357076"/>
                  <a:gd name="connsiteX3-17" fmla="*/ 334575 w 777435"/>
                  <a:gd name="connsiteY3-18" fmla="*/ 356733 h 357076"/>
                  <a:gd name="connsiteX4-19" fmla="*/ 0 w 777435"/>
                  <a:gd name="connsiteY4-20" fmla="*/ 154505 h 357076"/>
                  <a:gd name="connsiteX0-21" fmla="*/ 0 w 777435"/>
                  <a:gd name="connsiteY0-22" fmla="*/ 94433 h 297004"/>
                  <a:gd name="connsiteX1-23" fmla="*/ 334575 w 777435"/>
                  <a:gd name="connsiteY1-24" fmla="*/ 489 h 297004"/>
                  <a:gd name="connsiteX2-25" fmla="*/ 777435 w 777435"/>
                  <a:gd name="connsiteY2-26" fmla="*/ 130527 h 297004"/>
                  <a:gd name="connsiteX3-27" fmla="*/ 334575 w 777435"/>
                  <a:gd name="connsiteY3-28" fmla="*/ 296661 h 297004"/>
                  <a:gd name="connsiteX4-29" fmla="*/ 0 w 777435"/>
                  <a:gd name="connsiteY4-30" fmla="*/ 94433 h 297004"/>
                  <a:gd name="connsiteX0-31" fmla="*/ 56 w 777491"/>
                  <a:gd name="connsiteY0-32" fmla="*/ 94360 h 237639"/>
                  <a:gd name="connsiteX1-33" fmla="*/ 334631 w 777491"/>
                  <a:gd name="connsiteY1-34" fmla="*/ 416 h 237639"/>
                  <a:gd name="connsiteX2-35" fmla="*/ 777491 w 777491"/>
                  <a:gd name="connsiteY2-36" fmla="*/ 130454 h 237639"/>
                  <a:gd name="connsiteX3-37" fmla="*/ 358694 w 777491"/>
                  <a:gd name="connsiteY3-38" fmla="*/ 236430 h 237639"/>
                  <a:gd name="connsiteX4-39" fmla="*/ 56 w 777491"/>
                  <a:gd name="connsiteY4-40" fmla="*/ 94360 h 237639"/>
                  <a:gd name="connsiteX0-41" fmla="*/ 56 w 777491"/>
                  <a:gd name="connsiteY0-42" fmla="*/ 166749 h 237282"/>
                  <a:gd name="connsiteX1-43" fmla="*/ 334631 w 777491"/>
                  <a:gd name="connsiteY1-44" fmla="*/ 616 h 237282"/>
                  <a:gd name="connsiteX2-45" fmla="*/ 777491 w 777491"/>
                  <a:gd name="connsiteY2-46" fmla="*/ 130654 h 237282"/>
                  <a:gd name="connsiteX3-47" fmla="*/ 358694 w 777491"/>
                  <a:gd name="connsiteY3-48" fmla="*/ 236630 h 237282"/>
                  <a:gd name="connsiteX4-49" fmla="*/ 56 w 777491"/>
                  <a:gd name="connsiteY4-50" fmla="*/ 166749 h 237282"/>
                  <a:gd name="connsiteX0-51" fmla="*/ 56 w 777491"/>
                  <a:gd name="connsiteY0-52" fmla="*/ 130038 h 236014"/>
                  <a:gd name="connsiteX1-53" fmla="*/ 334631 w 777491"/>
                  <a:gd name="connsiteY1-54" fmla="*/ 0 h 236014"/>
                  <a:gd name="connsiteX2-55" fmla="*/ 777491 w 777491"/>
                  <a:gd name="connsiteY2-56" fmla="*/ 130038 h 236014"/>
                  <a:gd name="connsiteX3-57" fmla="*/ 358694 w 777491"/>
                  <a:gd name="connsiteY3-58" fmla="*/ 236014 h 236014"/>
                  <a:gd name="connsiteX4-59" fmla="*/ 56 w 777491"/>
                  <a:gd name="connsiteY4-60" fmla="*/ 130038 h 236014"/>
                  <a:gd name="connsiteX0-61" fmla="*/ 55 w 717332"/>
                  <a:gd name="connsiteY0-62" fmla="*/ 130038 h 236014"/>
                  <a:gd name="connsiteX1-63" fmla="*/ 334630 w 717332"/>
                  <a:gd name="connsiteY1-64" fmla="*/ 0 h 236014"/>
                  <a:gd name="connsiteX2-65" fmla="*/ 717332 w 717332"/>
                  <a:gd name="connsiteY2-66" fmla="*/ 130038 h 236014"/>
                  <a:gd name="connsiteX3-67" fmla="*/ 358693 w 717332"/>
                  <a:gd name="connsiteY3-68" fmla="*/ 236014 h 236014"/>
                  <a:gd name="connsiteX4-69" fmla="*/ 55 w 717332"/>
                  <a:gd name="connsiteY4-70" fmla="*/ 130038 h 236014"/>
                  <a:gd name="connsiteX0-71" fmla="*/ 13 w 717290"/>
                  <a:gd name="connsiteY0-72" fmla="*/ 130038 h 236014"/>
                  <a:gd name="connsiteX1-73" fmla="*/ 370683 w 717290"/>
                  <a:gd name="connsiteY1-74" fmla="*/ 0 h 236014"/>
                  <a:gd name="connsiteX2-75" fmla="*/ 717290 w 717290"/>
                  <a:gd name="connsiteY2-76" fmla="*/ 130038 h 236014"/>
                  <a:gd name="connsiteX3-77" fmla="*/ 358651 w 717290"/>
                  <a:gd name="connsiteY3-78" fmla="*/ 236014 h 236014"/>
                  <a:gd name="connsiteX4-79" fmla="*/ 13 w 717290"/>
                  <a:gd name="connsiteY4-80" fmla="*/ 130038 h 236014"/>
                  <a:gd name="connsiteX0-81" fmla="*/ 182 w 717459"/>
                  <a:gd name="connsiteY0-82" fmla="*/ 130038 h 248045"/>
                  <a:gd name="connsiteX1-83" fmla="*/ 370852 w 717459"/>
                  <a:gd name="connsiteY1-84" fmla="*/ 0 h 248045"/>
                  <a:gd name="connsiteX2-85" fmla="*/ 717459 w 717459"/>
                  <a:gd name="connsiteY2-86" fmla="*/ 130038 h 248045"/>
                  <a:gd name="connsiteX3-87" fmla="*/ 418978 w 717459"/>
                  <a:gd name="connsiteY3-88" fmla="*/ 248045 h 248045"/>
                  <a:gd name="connsiteX4-89" fmla="*/ 182 w 717459"/>
                  <a:gd name="connsiteY4-90" fmla="*/ 130038 h 248045"/>
                  <a:gd name="connsiteX0-91" fmla="*/ 52 w 717329"/>
                  <a:gd name="connsiteY0-92" fmla="*/ 130038 h 248045"/>
                  <a:gd name="connsiteX1-93" fmla="*/ 370722 w 717329"/>
                  <a:gd name="connsiteY1-94" fmla="*/ 0 h 248045"/>
                  <a:gd name="connsiteX2-95" fmla="*/ 717329 w 717329"/>
                  <a:gd name="connsiteY2-96" fmla="*/ 130038 h 248045"/>
                  <a:gd name="connsiteX3-97" fmla="*/ 346659 w 717329"/>
                  <a:gd name="connsiteY3-98" fmla="*/ 248045 h 248045"/>
                  <a:gd name="connsiteX4-99" fmla="*/ 52 w 717329"/>
                  <a:gd name="connsiteY4-100" fmla="*/ 130038 h 248045"/>
                  <a:gd name="connsiteX0-101" fmla="*/ 0 w 717277"/>
                  <a:gd name="connsiteY0-102" fmla="*/ 130038 h 248045"/>
                  <a:gd name="connsiteX1-103" fmla="*/ 370670 w 717277"/>
                  <a:gd name="connsiteY1-104" fmla="*/ 0 h 248045"/>
                  <a:gd name="connsiteX2-105" fmla="*/ 717277 w 717277"/>
                  <a:gd name="connsiteY2-106" fmla="*/ 130038 h 248045"/>
                  <a:gd name="connsiteX3-107" fmla="*/ 370670 w 717277"/>
                  <a:gd name="connsiteY3-108" fmla="*/ 248045 h 248045"/>
                  <a:gd name="connsiteX4-109" fmla="*/ 0 w 717277"/>
                  <a:gd name="connsiteY4-110" fmla="*/ 130038 h 248045"/>
                  <a:gd name="connsiteX0-111" fmla="*/ 0 w 645087"/>
                  <a:gd name="connsiteY0-112" fmla="*/ 130161 h 248205"/>
                  <a:gd name="connsiteX1-113" fmla="*/ 370670 w 645087"/>
                  <a:gd name="connsiteY1-114" fmla="*/ 123 h 248205"/>
                  <a:gd name="connsiteX2-115" fmla="*/ 645087 w 645087"/>
                  <a:gd name="connsiteY2-116" fmla="*/ 118129 h 248205"/>
                  <a:gd name="connsiteX3-117" fmla="*/ 370670 w 645087"/>
                  <a:gd name="connsiteY3-118" fmla="*/ 248168 h 248205"/>
                  <a:gd name="connsiteX4-119" fmla="*/ 0 w 645087"/>
                  <a:gd name="connsiteY4-120" fmla="*/ 130161 h 248205"/>
                  <a:gd name="connsiteX0-121" fmla="*/ 0 w 572897"/>
                  <a:gd name="connsiteY0-122" fmla="*/ 130161 h 248205"/>
                  <a:gd name="connsiteX1-123" fmla="*/ 298480 w 572897"/>
                  <a:gd name="connsiteY1-124" fmla="*/ 123 h 248205"/>
                  <a:gd name="connsiteX2-125" fmla="*/ 572897 w 572897"/>
                  <a:gd name="connsiteY2-126" fmla="*/ 118129 h 248205"/>
                  <a:gd name="connsiteX3-127" fmla="*/ 298480 w 572897"/>
                  <a:gd name="connsiteY3-128" fmla="*/ 248168 h 248205"/>
                  <a:gd name="connsiteX4-129" fmla="*/ 0 w 572897"/>
                  <a:gd name="connsiteY4-130" fmla="*/ 130161 h 248205"/>
                  <a:gd name="connsiteX0-131" fmla="*/ 0 w 633055"/>
                  <a:gd name="connsiteY0-132" fmla="*/ 130161 h 248205"/>
                  <a:gd name="connsiteX1-133" fmla="*/ 298480 w 633055"/>
                  <a:gd name="connsiteY1-134" fmla="*/ 123 h 248205"/>
                  <a:gd name="connsiteX2-135" fmla="*/ 633055 w 633055"/>
                  <a:gd name="connsiteY2-136" fmla="*/ 118129 h 248205"/>
                  <a:gd name="connsiteX3-137" fmla="*/ 298480 w 633055"/>
                  <a:gd name="connsiteY3-138" fmla="*/ 248168 h 248205"/>
                  <a:gd name="connsiteX4-139" fmla="*/ 0 w 633055"/>
                  <a:gd name="connsiteY4-140" fmla="*/ 130161 h 24820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33055" h="248205">
                    <a:moveTo>
                      <a:pt x="0" y="130161"/>
                    </a:moveTo>
                    <a:cubicBezTo>
                      <a:pt x="0" y="88820"/>
                      <a:pt x="192971" y="2128"/>
                      <a:pt x="298480" y="123"/>
                    </a:cubicBezTo>
                    <a:cubicBezTo>
                      <a:pt x="403989" y="-1882"/>
                      <a:pt x="633055" y="19731"/>
                      <a:pt x="633055" y="118129"/>
                    </a:cubicBezTo>
                    <a:cubicBezTo>
                      <a:pt x="633055" y="216527"/>
                      <a:pt x="403989" y="246163"/>
                      <a:pt x="298480" y="248168"/>
                    </a:cubicBezTo>
                    <a:cubicBezTo>
                      <a:pt x="192971" y="250173"/>
                      <a:pt x="0" y="171502"/>
                      <a:pt x="0" y="130161"/>
                    </a:cubicBezTo>
                    <a:close/>
                  </a:path>
                </a:pathLst>
              </a:custGeom>
              <a:grpFill/>
              <a:ln w="12700" cap="sq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 sz="1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_GB2312" pitchFamily="1" charset="-122"/>
                </a:endParaRPr>
              </a:p>
            </p:txBody>
          </p:sp>
          <p:sp>
            <p:nvSpPr>
              <p:cNvPr id="151" name="椭圆 23"/>
              <p:cNvSpPr/>
              <p:nvPr/>
            </p:nvSpPr>
            <p:spPr bwMode="auto">
              <a:xfrm>
                <a:off x="4635317" y="1261930"/>
                <a:ext cx="633055" cy="248205"/>
              </a:xfrm>
              <a:custGeom>
                <a:avLst/>
                <a:gdLst>
                  <a:gd name="connsiteX0" fmla="*/ 0 w 356329"/>
                  <a:gd name="connsiteY0" fmla="*/ 178165 h 356329"/>
                  <a:gd name="connsiteX1" fmla="*/ 178165 w 356329"/>
                  <a:gd name="connsiteY1" fmla="*/ 0 h 356329"/>
                  <a:gd name="connsiteX2" fmla="*/ 356330 w 356329"/>
                  <a:gd name="connsiteY2" fmla="*/ 178165 h 356329"/>
                  <a:gd name="connsiteX3" fmla="*/ 178165 w 356329"/>
                  <a:gd name="connsiteY3" fmla="*/ 356330 h 356329"/>
                  <a:gd name="connsiteX4" fmla="*/ 0 w 356329"/>
                  <a:gd name="connsiteY4" fmla="*/ 178165 h 356329"/>
                  <a:gd name="connsiteX0-1" fmla="*/ 0 w 621025"/>
                  <a:gd name="connsiteY0-2" fmla="*/ 178201 h 356408"/>
                  <a:gd name="connsiteX1-3" fmla="*/ 178165 w 621025"/>
                  <a:gd name="connsiteY1-4" fmla="*/ 36 h 356408"/>
                  <a:gd name="connsiteX2-5" fmla="*/ 621025 w 621025"/>
                  <a:gd name="connsiteY2-6" fmla="*/ 190232 h 356408"/>
                  <a:gd name="connsiteX3-7" fmla="*/ 178165 w 621025"/>
                  <a:gd name="connsiteY3-8" fmla="*/ 356366 h 356408"/>
                  <a:gd name="connsiteX4-9" fmla="*/ 0 w 621025"/>
                  <a:gd name="connsiteY4-10" fmla="*/ 178201 h 356408"/>
                  <a:gd name="connsiteX0-11" fmla="*/ 0 w 777435"/>
                  <a:gd name="connsiteY0-12" fmla="*/ 154505 h 357076"/>
                  <a:gd name="connsiteX1-13" fmla="*/ 334575 w 777435"/>
                  <a:gd name="connsiteY1-14" fmla="*/ 403 h 357076"/>
                  <a:gd name="connsiteX2-15" fmla="*/ 777435 w 777435"/>
                  <a:gd name="connsiteY2-16" fmla="*/ 190599 h 357076"/>
                  <a:gd name="connsiteX3-17" fmla="*/ 334575 w 777435"/>
                  <a:gd name="connsiteY3-18" fmla="*/ 356733 h 357076"/>
                  <a:gd name="connsiteX4-19" fmla="*/ 0 w 777435"/>
                  <a:gd name="connsiteY4-20" fmla="*/ 154505 h 357076"/>
                  <a:gd name="connsiteX0-21" fmla="*/ 0 w 777435"/>
                  <a:gd name="connsiteY0-22" fmla="*/ 94433 h 297004"/>
                  <a:gd name="connsiteX1-23" fmla="*/ 334575 w 777435"/>
                  <a:gd name="connsiteY1-24" fmla="*/ 489 h 297004"/>
                  <a:gd name="connsiteX2-25" fmla="*/ 777435 w 777435"/>
                  <a:gd name="connsiteY2-26" fmla="*/ 130527 h 297004"/>
                  <a:gd name="connsiteX3-27" fmla="*/ 334575 w 777435"/>
                  <a:gd name="connsiteY3-28" fmla="*/ 296661 h 297004"/>
                  <a:gd name="connsiteX4-29" fmla="*/ 0 w 777435"/>
                  <a:gd name="connsiteY4-30" fmla="*/ 94433 h 297004"/>
                  <a:gd name="connsiteX0-31" fmla="*/ 56 w 777491"/>
                  <a:gd name="connsiteY0-32" fmla="*/ 94360 h 237639"/>
                  <a:gd name="connsiteX1-33" fmla="*/ 334631 w 777491"/>
                  <a:gd name="connsiteY1-34" fmla="*/ 416 h 237639"/>
                  <a:gd name="connsiteX2-35" fmla="*/ 777491 w 777491"/>
                  <a:gd name="connsiteY2-36" fmla="*/ 130454 h 237639"/>
                  <a:gd name="connsiteX3-37" fmla="*/ 358694 w 777491"/>
                  <a:gd name="connsiteY3-38" fmla="*/ 236430 h 237639"/>
                  <a:gd name="connsiteX4-39" fmla="*/ 56 w 777491"/>
                  <a:gd name="connsiteY4-40" fmla="*/ 94360 h 237639"/>
                  <a:gd name="connsiteX0-41" fmla="*/ 56 w 777491"/>
                  <a:gd name="connsiteY0-42" fmla="*/ 166749 h 237282"/>
                  <a:gd name="connsiteX1-43" fmla="*/ 334631 w 777491"/>
                  <a:gd name="connsiteY1-44" fmla="*/ 616 h 237282"/>
                  <a:gd name="connsiteX2-45" fmla="*/ 777491 w 777491"/>
                  <a:gd name="connsiteY2-46" fmla="*/ 130654 h 237282"/>
                  <a:gd name="connsiteX3-47" fmla="*/ 358694 w 777491"/>
                  <a:gd name="connsiteY3-48" fmla="*/ 236630 h 237282"/>
                  <a:gd name="connsiteX4-49" fmla="*/ 56 w 777491"/>
                  <a:gd name="connsiteY4-50" fmla="*/ 166749 h 237282"/>
                  <a:gd name="connsiteX0-51" fmla="*/ 56 w 777491"/>
                  <a:gd name="connsiteY0-52" fmla="*/ 130038 h 236014"/>
                  <a:gd name="connsiteX1-53" fmla="*/ 334631 w 777491"/>
                  <a:gd name="connsiteY1-54" fmla="*/ 0 h 236014"/>
                  <a:gd name="connsiteX2-55" fmla="*/ 777491 w 777491"/>
                  <a:gd name="connsiteY2-56" fmla="*/ 130038 h 236014"/>
                  <a:gd name="connsiteX3-57" fmla="*/ 358694 w 777491"/>
                  <a:gd name="connsiteY3-58" fmla="*/ 236014 h 236014"/>
                  <a:gd name="connsiteX4-59" fmla="*/ 56 w 777491"/>
                  <a:gd name="connsiteY4-60" fmla="*/ 130038 h 236014"/>
                  <a:gd name="connsiteX0-61" fmla="*/ 55 w 717332"/>
                  <a:gd name="connsiteY0-62" fmla="*/ 130038 h 236014"/>
                  <a:gd name="connsiteX1-63" fmla="*/ 334630 w 717332"/>
                  <a:gd name="connsiteY1-64" fmla="*/ 0 h 236014"/>
                  <a:gd name="connsiteX2-65" fmla="*/ 717332 w 717332"/>
                  <a:gd name="connsiteY2-66" fmla="*/ 130038 h 236014"/>
                  <a:gd name="connsiteX3-67" fmla="*/ 358693 w 717332"/>
                  <a:gd name="connsiteY3-68" fmla="*/ 236014 h 236014"/>
                  <a:gd name="connsiteX4-69" fmla="*/ 55 w 717332"/>
                  <a:gd name="connsiteY4-70" fmla="*/ 130038 h 236014"/>
                  <a:gd name="connsiteX0-71" fmla="*/ 13 w 717290"/>
                  <a:gd name="connsiteY0-72" fmla="*/ 130038 h 236014"/>
                  <a:gd name="connsiteX1-73" fmla="*/ 370683 w 717290"/>
                  <a:gd name="connsiteY1-74" fmla="*/ 0 h 236014"/>
                  <a:gd name="connsiteX2-75" fmla="*/ 717290 w 717290"/>
                  <a:gd name="connsiteY2-76" fmla="*/ 130038 h 236014"/>
                  <a:gd name="connsiteX3-77" fmla="*/ 358651 w 717290"/>
                  <a:gd name="connsiteY3-78" fmla="*/ 236014 h 236014"/>
                  <a:gd name="connsiteX4-79" fmla="*/ 13 w 717290"/>
                  <a:gd name="connsiteY4-80" fmla="*/ 130038 h 236014"/>
                  <a:gd name="connsiteX0-81" fmla="*/ 182 w 717459"/>
                  <a:gd name="connsiteY0-82" fmla="*/ 130038 h 248045"/>
                  <a:gd name="connsiteX1-83" fmla="*/ 370852 w 717459"/>
                  <a:gd name="connsiteY1-84" fmla="*/ 0 h 248045"/>
                  <a:gd name="connsiteX2-85" fmla="*/ 717459 w 717459"/>
                  <a:gd name="connsiteY2-86" fmla="*/ 130038 h 248045"/>
                  <a:gd name="connsiteX3-87" fmla="*/ 418978 w 717459"/>
                  <a:gd name="connsiteY3-88" fmla="*/ 248045 h 248045"/>
                  <a:gd name="connsiteX4-89" fmla="*/ 182 w 717459"/>
                  <a:gd name="connsiteY4-90" fmla="*/ 130038 h 248045"/>
                  <a:gd name="connsiteX0-91" fmla="*/ 52 w 717329"/>
                  <a:gd name="connsiteY0-92" fmla="*/ 130038 h 248045"/>
                  <a:gd name="connsiteX1-93" fmla="*/ 370722 w 717329"/>
                  <a:gd name="connsiteY1-94" fmla="*/ 0 h 248045"/>
                  <a:gd name="connsiteX2-95" fmla="*/ 717329 w 717329"/>
                  <a:gd name="connsiteY2-96" fmla="*/ 130038 h 248045"/>
                  <a:gd name="connsiteX3-97" fmla="*/ 346659 w 717329"/>
                  <a:gd name="connsiteY3-98" fmla="*/ 248045 h 248045"/>
                  <a:gd name="connsiteX4-99" fmla="*/ 52 w 717329"/>
                  <a:gd name="connsiteY4-100" fmla="*/ 130038 h 248045"/>
                  <a:gd name="connsiteX0-101" fmla="*/ 0 w 717277"/>
                  <a:gd name="connsiteY0-102" fmla="*/ 130038 h 248045"/>
                  <a:gd name="connsiteX1-103" fmla="*/ 370670 w 717277"/>
                  <a:gd name="connsiteY1-104" fmla="*/ 0 h 248045"/>
                  <a:gd name="connsiteX2-105" fmla="*/ 717277 w 717277"/>
                  <a:gd name="connsiteY2-106" fmla="*/ 130038 h 248045"/>
                  <a:gd name="connsiteX3-107" fmla="*/ 370670 w 717277"/>
                  <a:gd name="connsiteY3-108" fmla="*/ 248045 h 248045"/>
                  <a:gd name="connsiteX4-109" fmla="*/ 0 w 717277"/>
                  <a:gd name="connsiteY4-110" fmla="*/ 130038 h 248045"/>
                  <a:gd name="connsiteX0-111" fmla="*/ 0 w 645087"/>
                  <a:gd name="connsiteY0-112" fmla="*/ 130161 h 248205"/>
                  <a:gd name="connsiteX1-113" fmla="*/ 370670 w 645087"/>
                  <a:gd name="connsiteY1-114" fmla="*/ 123 h 248205"/>
                  <a:gd name="connsiteX2-115" fmla="*/ 645087 w 645087"/>
                  <a:gd name="connsiteY2-116" fmla="*/ 118129 h 248205"/>
                  <a:gd name="connsiteX3-117" fmla="*/ 370670 w 645087"/>
                  <a:gd name="connsiteY3-118" fmla="*/ 248168 h 248205"/>
                  <a:gd name="connsiteX4-119" fmla="*/ 0 w 645087"/>
                  <a:gd name="connsiteY4-120" fmla="*/ 130161 h 248205"/>
                  <a:gd name="connsiteX0-121" fmla="*/ 0 w 572897"/>
                  <a:gd name="connsiteY0-122" fmla="*/ 130161 h 248205"/>
                  <a:gd name="connsiteX1-123" fmla="*/ 298480 w 572897"/>
                  <a:gd name="connsiteY1-124" fmla="*/ 123 h 248205"/>
                  <a:gd name="connsiteX2-125" fmla="*/ 572897 w 572897"/>
                  <a:gd name="connsiteY2-126" fmla="*/ 118129 h 248205"/>
                  <a:gd name="connsiteX3-127" fmla="*/ 298480 w 572897"/>
                  <a:gd name="connsiteY3-128" fmla="*/ 248168 h 248205"/>
                  <a:gd name="connsiteX4-129" fmla="*/ 0 w 572897"/>
                  <a:gd name="connsiteY4-130" fmla="*/ 130161 h 248205"/>
                  <a:gd name="connsiteX0-131" fmla="*/ 0 w 633055"/>
                  <a:gd name="connsiteY0-132" fmla="*/ 130161 h 248205"/>
                  <a:gd name="connsiteX1-133" fmla="*/ 298480 w 633055"/>
                  <a:gd name="connsiteY1-134" fmla="*/ 123 h 248205"/>
                  <a:gd name="connsiteX2-135" fmla="*/ 633055 w 633055"/>
                  <a:gd name="connsiteY2-136" fmla="*/ 118129 h 248205"/>
                  <a:gd name="connsiteX3-137" fmla="*/ 298480 w 633055"/>
                  <a:gd name="connsiteY3-138" fmla="*/ 248168 h 248205"/>
                  <a:gd name="connsiteX4-139" fmla="*/ 0 w 633055"/>
                  <a:gd name="connsiteY4-140" fmla="*/ 130161 h 24820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33055" h="248205">
                    <a:moveTo>
                      <a:pt x="0" y="130161"/>
                    </a:moveTo>
                    <a:cubicBezTo>
                      <a:pt x="0" y="88820"/>
                      <a:pt x="192971" y="2128"/>
                      <a:pt x="298480" y="123"/>
                    </a:cubicBezTo>
                    <a:cubicBezTo>
                      <a:pt x="403989" y="-1882"/>
                      <a:pt x="633055" y="19731"/>
                      <a:pt x="633055" y="118129"/>
                    </a:cubicBezTo>
                    <a:cubicBezTo>
                      <a:pt x="633055" y="216527"/>
                      <a:pt x="403989" y="246163"/>
                      <a:pt x="298480" y="248168"/>
                    </a:cubicBezTo>
                    <a:cubicBezTo>
                      <a:pt x="192971" y="250173"/>
                      <a:pt x="0" y="171502"/>
                      <a:pt x="0" y="130161"/>
                    </a:cubicBezTo>
                    <a:close/>
                  </a:path>
                </a:pathLst>
              </a:custGeom>
              <a:grpFill/>
              <a:ln w="12700" cap="sq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 sz="1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_GB2312" pitchFamily="1" charset="-122"/>
                </a:endParaRPr>
              </a:p>
            </p:txBody>
          </p:sp>
          <p:sp>
            <p:nvSpPr>
              <p:cNvPr id="152" name="椭圆 23"/>
              <p:cNvSpPr/>
              <p:nvPr/>
            </p:nvSpPr>
            <p:spPr bwMode="auto">
              <a:xfrm>
                <a:off x="5260650" y="1263073"/>
                <a:ext cx="633055" cy="248205"/>
              </a:xfrm>
              <a:custGeom>
                <a:avLst/>
                <a:gdLst>
                  <a:gd name="connsiteX0" fmla="*/ 0 w 356329"/>
                  <a:gd name="connsiteY0" fmla="*/ 178165 h 356329"/>
                  <a:gd name="connsiteX1" fmla="*/ 178165 w 356329"/>
                  <a:gd name="connsiteY1" fmla="*/ 0 h 356329"/>
                  <a:gd name="connsiteX2" fmla="*/ 356330 w 356329"/>
                  <a:gd name="connsiteY2" fmla="*/ 178165 h 356329"/>
                  <a:gd name="connsiteX3" fmla="*/ 178165 w 356329"/>
                  <a:gd name="connsiteY3" fmla="*/ 356330 h 356329"/>
                  <a:gd name="connsiteX4" fmla="*/ 0 w 356329"/>
                  <a:gd name="connsiteY4" fmla="*/ 178165 h 356329"/>
                  <a:gd name="connsiteX0-1" fmla="*/ 0 w 621025"/>
                  <a:gd name="connsiteY0-2" fmla="*/ 178201 h 356408"/>
                  <a:gd name="connsiteX1-3" fmla="*/ 178165 w 621025"/>
                  <a:gd name="connsiteY1-4" fmla="*/ 36 h 356408"/>
                  <a:gd name="connsiteX2-5" fmla="*/ 621025 w 621025"/>
                  <a:gd name="connsiteY2-6" fmla="*/ 190232 h 356408"/>
                  <a:gd name="connsiteX3-7" fmla="*/ 178165 w 621025"/>
                  <a:gd name="connsiteY3-8" fmla="*/ 356366 h 356408"/>
                  <a:gd name="connsiteX4-9" fmla="*/ 0 w 621025"/>
                  <a:gd name="connsiteY4-10" fmla="*/ 178201 h 356408"/>
                  <a:gd name="connsiteX0-11" fmla="*/ 0 w 777435"/>
                  <a:gd name="connsiteY0-12" fmla="*/ 154505 h 357076"/>
                  <a:gd name="connsiteX1-13" fmla="*/ 334575 w 777435"/>
                  <a:gd name="connsiteY1-14" fmla="*/ 403 h 357076"/>
                  <a:gd name="connsiteX2-15" fmla="*/ 777435 w 777435"/>
                  <a:gd name="connsiteY2-16" fmla="*/ 190599 h 357076"/>
                  <a:gd name="connsiteX3-17" fmla="*/ 334575 w 777435"/>
                  <a:gd name="connsiteY3-18" fmla="*/ 356733 h 357076"/>
                  <a:gd name="connsiteX4-19" fmla="*/ 0 w 777435"/>
                  <a:gd name="connsiteY4-20" fmla="*/ 154505 h 357076"/>
                  <a:gd name="connsiteX0-21" fmla="*/ 0 w 777435"/>
                  <a:gd name="connsiteY0-22" fmla="*/ 94433 h 297004"/>
                  <a:gd name="connsiteX1-23" fmla="*/ 334575 w 777435"/>
                  <a:gd name="connsiteY1-24" fmla="*/ 489 h 297004"/>
                  <a:gd name="connsiteX2-25" fmla="*/ 777435 w 777435"/>
                  <a:gd name="connsiteY2-26" fmla="*/ 130527 h 297004"/>
                  <a:gd name="connsiteX3-27" fmla="*/ 334575 w 777435"/>
                  <a:gd name="connsiteY3-28" fmla="*/ 296661 h 297004"/>
                  <a:gd name="connsiteX4-29" fmla="*/ 0 w 777435"/>
                  <a:gd name="connsiteY4-30" fmla="*/ 94433 h 297004"/>
                  <a:gd name="connsiteX0-31" fmla="*/ 56 w 777491"/>
                  <a:gd name="connsiteY0-32" fmla="*/ 94360 h 237639"/>
                  <a:gd name="connsiteX1-33" fmla="*/ 334631 w 777491"/>
                  <a:gd name="connsiteY1-34" fmla="*/ 416 h 237639"/>
                  <a:gd name="connsiteX2-35" fmla="*/ 777491 w 777491"/>
                  <a:gd name="connsiteY2-36" fmla="*/ 130454 h 237639"/>
                  <a:gd name="connsiteX3-37" fmla="*/ 358694 w 777491"/>
                  <a:gd name="connsiteY3-38" fmla="*/ 236430 h 237639"/>
                  <a:gd name="connsiteX4-39" fmla="*/ 56 w 777491"/>
                  <a:gd name="connsiteY4-40" fmla="*/ 94360 h 237639"/>
                  <a:gd name="connsiteX0-41" fmla="*/ 56 w 777491"/>
                  <a:gd name="connsiteY0-42" fmla="*/ 166749 h 237282"/>
                  <a:gd name="connsiteX1-43" fmla="*/ 334631 w 777491"/>
                  <a:gd name="connsiteY1-44" fmla="*/ 616 h 237282"/>
                  <a:gd name="connsiteX2-45" fmla="*/ 777491 w 777491"/>
                  <a:gd name="connsiteY2-46" fmla="*/ 130654 h 237282"/>
                  <a:gd name="connsiteX3-47" fmla="*/ 358694 w 777491"/>
                  <a:gd name="connsiteY3-48" fmla="*/ 236630 h 237282"/>
                  <a:gd name="connsiteX4-49" fmla="*/ 56 w 777491"/>
                  <a:gd name="connsiteY4-50" fmla="*/ 166749 h 237282"/>
                  <a:gd name="connsiteX0-51" fmla="*/ 56 w 777491"/>
                  <a:gd name="connsiteY0-52" fmla="*/ 130038 h 236014"/>
                  <a:gd name="connsiteX1-53" fmla="*/ 334631 w 777491"/>
                  <a:gd name="connsiteY1-54" fmla="*/ 0 h 236014"/>
                  <a:gd name="connsiteX2-55" fmla="*/ 777491 w 777491"/>
                  <a:gd name="connsiteY2-56" fmla="*/ 130038 h 236014"/>
                  <a:gd name="connsiteX3-57" fmla="*/ 358694 w 777491"/>
                  <a:gd name="connsiteY3-58" fmla="*/ 236014 h 236014"/>
                  <a:gd name="connsiteX4-59" fmla="*/ 56 w 777491"/>
                  <a:gd name="connsiteY4-60" fmla="*/ 130038 h 236014"/>
                  <a:gd name="connsiteX0-61" fmla="*/ 55 w 717332"/>
                  <a:gd name="connsiteY0-62" fmla="*/ 130038 h 236014"/>
                  <a:gd name="connsiteX1-63" fmla="*/ 334630 w 717332"/>
                  <a:gd name="connsiteY1-64" fmla="*/ 0 h 236014"/>
                  <a:gd name="connsiteX2-65" fmla="*/ 717332 w 717332"/>
                  <a:gd name="connsiteY2-66" fmla="*/ 130038 h 236014"/>
                  <a:gd name="connsiteX3-67" fmla="*/ 358693 w 717332"/>
                  <a:gd name="connsiteY3-68" fmla="*/ 236014 h 236014"/>
                  <a:gd name="connsiteX4-69" fmla="*/ 55 w 717332"/>
                  <a:gd name="connsiteY4-70" fmla="*/ 130038 h 236014"/>
                  <a:gd name="connsiteX0-71" fmla="*/ 13 w 717290"/>
                  <a:gd name="connsiteY0-72" fmla="*/ 130038 h 236014"/>
                  <a:gd name="connsiteX1-73" fmla="*/ 370683 w 717290"/>
                  <a:gd name="connsiteY1-74" fmla="*/ 0 h 236014"/>
                  <a:gd name="connsiteX2-75" fmla="*/ 717290 w 717290"/>
                  <a:gd name="connsiteY2-76" fmla="*/ 130038 h 236014"/>
                  <a:gd name="connsiteX3-77" fmla="*/ 358651 w 717290"/>
                  <a:gd name="connsiteY3-78" fmla="*/ 236014 h 236014"/>
                  <a:gd name="connsiteX4-79" fmla="*/ 13 w 717290"/>
                  <a:gd name="connsiteY4-80" fmla="*/ 130038 h 236014"/>
                  <a:gd name="connsiteX0-81" fmla="*/ 182 w 717459"/>
                  <a:gd name="connsiteY0-82" fmla="*/ 130038 h 248045"/>
                  <a:gd name="connsiteX1-83" fmla="*/ 370852 w 717459"/>
                  <a:gd name="connsiteY1-84" fmla="*/ 0 h 248045"/>
                  <a:gd name="connsiteX2-85" fmla="*/ 717459 w 717459"/>
                  <a:gd name="connsiteY2-86" fmla="*/ 130038 h 248045"/>
                  <a:gd name="connsiteX3-87" fmla="*/ 418978 w 717459"/>
                  <a:gd name="connsiteY3-88" fmla="*/ 248045 h 248045"/>
                  <a:gd name="connsiteX4-89" fmla="*/ 182 w 717459"/>
                  <a:gd name="connsiteY4-90" fmla="*/ 130038 h 248045"/>
                  <a:gd name="connsiteX0-91" fmla="*/ 52 w 717329"/>
                  <a:gd name="connsiteY0-92" fmla="*/ 130038 h 248045"/>
                  <a:gd name="connsiteX1-93" fmla="*/ 370722 w 717329"/>
                  <a:gd name="connsiteY1-94" fmla="*/ 0 h 248045"/>
                  <a:gd name="connsiteX2-95" fmla="*/ 717329 w 717329"/>
                  <a:gd name="connsiteY2-96" fmla="*/ 130038 h 248045"/>
                  <a:gd name="connsiteX3-97" fmla="*/ 346659 w 717329"/>
                  <a:gd name="connsiteY3-98" fmla="*/ 248045 h 248045"/>
                  <a:gd name="connsiteX4-99" fmla="*/ 52 w 717329"/>
                  <a:gd name="connsiteY4-100" fmla="*/ 130038 h 248045"/>
                  <a:gd name="connsiteX0-101" fmla="*/ 0 w 717277"/>
                  <a:gd name="connsiteY0-102" fmla="*/ 130038 h 248045"/>
                  <a:gd name="connsiteX1-103" fmla="*/ 370670 w 717277"/>
                  <a:gd name="connsiteY1-104" fmla="*/ 0 h 248045"/>
                  <a:gd name="connsiteX2-105" fmla="*/ 717277 w 717277"/>
                  <a:gd name="connsiteY2-106" fmla="*/ 130038 h 248045"/>
                  <a:gd name="connsiteX3-107" fmla="*/ 370670 w 717277"/>
                  <a:gd name="connsiteY3-108" fmla="*/ 248045 h 248045"/>
                  <a:gd name="connsiteX4-109" fmla="*/ 0 w 717277"/>
                  <a:gd name="connsiteY4-110" fmla="*/ 130038 h 248045"/>
                  <a:gd name="connsiteX0-111" fmla="*/ 0 w 645087"/>
                  <a:gd name="connsiteY0-112" fmla="*/ 130161 h 248205"/>
                  <a:gd name="connsiteX1-113" fmla="*/ 370670 w 645087"/>
                  <a:gd name="connsiteY1-114" fmla="*/ 123 h 248205"/>
                  <a:gd name="connsiteX2-115" fmla="*/ 645087 w 645087"/>
                  <a:gd name="connsiteY2-116" fmla="*/ 118129 h 248205"/>
                  <a:gd name="connsiteX3-117" fmla="*/ 370670 w 645087"/>
                  <a:gd name="connsiteY3-118" fmla="*/ 248168 h 248205"/>
                  <a:gd name="connsiteX4-119" fmla="*/ 0 w 645087"/>
                  <a:gd name="connsiteY4-120" fmla="*/ 130161 h 248205"/>
                  <a:gd name="connsiteX0-121" fmla="*/ 0 w 572897"/>
                  <a:gd name="connsiteY0-122" fmla="*/ 130161 h 248205"/>
                  <a:gd name="connsiteX1-123" fmla="*/ 298480 w 572897"/>
                  <a:gd name="connsiteY1-124" fmla="*/ 123 h 248205"/>
                  <a:gd name="connsiteX2-125" fmla="*/ 572897 w 572897"/>
                  <a:gd name="connsiteY2-126" fmla="*/ 118129 h 248205"/>
                  <a:gd name="connsiteX3-127" fmla="*/ 298480 w 572897"/>
                  <a:gd name="connsiteY3-128" fmla="*/ 248168 h 248205"/>
                  <a:gd name="connsiteX4-129" fmla="*/ 0 w 572897"/>
                  <a:gd name="connsiteY4-130" fmla="*/ 130161 h 248205"/>
                  <a:gd name="connsiteX0-131" fmla="*/ 0 w 633055"/>
                  <a:gd name="connsiteY0-132" fmla="*/ 130161 h 248205"/>
                  <a:gd name="connsiteX1-133" fmla="*/ 298480 w 633055"/>
                  <a:gd name="connsiteY1-134" fmla="*/ 123 h 248205"/>
                  <a:gd name="connsiteX2-135" fmla="*/ 633055 w 633055"/>
                  <a:gd name="connsiteY2-136" fmla="*/ 118129 h 248205"/>
                  <a:gd name="connsiteX3-137" fmla="*/ 298480 w 633055"/>
                  <a:gd name="connsiteY3-138" fmla="*/ 248168 h 248205"/>
                  <a:gd name="connsiteX4-139" fmla="*/ 0 w 633055"/>
                  <a:gd name="connsiteY4-140" fmla="*/ 130161 h 24820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33055" h="248205">
                    <a:moveTo>
                      <a:pt x="0" y="130161"/>
                    </a:moveTo>
                    <a:cubicBezTo>
                      <a:pt x="0" y="88820"/>
                      <a:pt x="192971" y="2128"/>
                      <a:pt x="298480" y="123"/>
                    </a:cubicBezTo>
                    <a:cubicBezTo>
                      <a:pt x="403989" y="-1882"/>
                      <a:pt x="633055" y="19731"/>
                      <a:pt x="633055" y="118129"/>
                    </a:cubicBezTo>
                    <a:cubicBezTo>
                      <a:pt x="633055" y="216527"/>
                      <a:pt x="403989" y="246163"/>
                      <a:pt x="298480" y="248168"/>
                    </a:cubicBezTo>
                    <a:cubicBezTo>
                      <a:pt x="192971" y="250173"/>
                      <a:pt x="0" y="171502"/>
                      <a:pt x="0" y="130161"/>
                    </a:cubicBezTo>
                    <a:close/>
                  </a:path>
                </a:pathLst>
              </a:custGeom>
              <a:grpFill/>
              <a:ln w="12700" cap="sq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 sz="1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_GB2312" pitchFamily="1" charset="-122"/>
                </a:endParaRPr>
              </a:p>
            </p:txBody>
          </p:sp>
          <p:sp>
            <p:nvSpPr>
              <p:cNvPr id="153" name="椭圆 23"/>
              <p:cNvSpPr/>
              <p:nvPr/>
            </p:nvSpPr>
            <p:spPr bwMode="auto">
              <a:xfrm>
                <a:off x="5882434" y="1263073"/>
                <a:ext cx="633055" cy="248205"/>
              </a:xfrm>
              <a:custGeom>
                <a:avLst/>
                <a:gdLst>
                  <a:gd name="connsiteX0" fmla="*/ 0 w 356329"/>
                  <a:gd name="connsiteY0" fmla="*/ 178165 h 356329"/>
                  <a:gd name="connsiteX1" fmla="*/ 178165 w 356329"/>
                  <a:gd name="connsiteY1" fmla="*/ 0 h 356329"/>
                  <a:gd name="connsiteX2" fmla="*/ 356330 w 356329"/>
                  <a:gd name="connsiteY2" fmla="*/ 178165 h 356329"/>
                  <a:gd name="connsiteX3" fmla="*/ 178165 w 356329"/>
                  <a:gd name="connsiteY3" fmla="*/ 356330 h 356329"/>
                  <a:gd name="connsiteX4" fmla="*/ 0 w 356329"/>
                  <a:gd name="connsiteY4" fmla="*/ 178165 h 356329"/>
                  <a:gd name="connsiteX0-1" fmla="*/ 0 w 621025"/>
                  <a:gd name="connsiteY0-2" fmla="*/ 178201 h 356408"/>
                  <a:gd name="connsiteX1-3" fmla="*/ 178165 w 621025"/>
                  <a:gd name="connsiteY1-4" fmla="*/ 36 h 356408"/>
                  <a:gd name="connsiteX2-5" fmla="*/ 621025 w 621025"/>
                  <a:gd name="connsiteY2-6" fmla="*/ 190232 h 356408"/>
                  <a:gd name="connsiteX3-7" fmla="*/ 178165 w 621025"/>
                  <a:gd name="connsiteY3-8" fmla="*/ 356366 h 356408"/>
                  <a:gd name="connsiteX4-9" fmla="*/ 0 w 621025"/>
                  <a:gd name="connsiteY4-10" fmla="*/ 178201 h 356408"/>
                  <a:gd name="connsiteX0-11" fmla="*/ 0 w 777435"/>
                  <a:gd name="connsiteY0-12" fmla="*/ 154505 h 357076"/>
                  <a:gd name="connsiteX1-13" fmla="*/ 334575 w 777435"/>
                  <a:gd name="connsiteY1-14" fmla="*/ 403 h 357076"/>
                  <a:gd name="connsiteX2-15" fmla="*/ 777435 w 777435"/>
                  <a:gd name="connsiteY2-16" fmla="*/ 190599 h 357076"/>
                  <a:gd name="connsiteX3-17" fmla="*/ 334575 w 777435"/>
                  <a:gd name="connsiteY3-18" fmla="*/ 356733 h 357076"/>
                  <a:gd name="connsiteX4-19" fmla="*/ 0 w 777435"/>
                  <a:gd name="connsiteY4-20" fmla="*/ 154505 h 357076"/>
                  <a:gd name="connsiteX0-21" fmla="*/ 0 w 777435"/>
                  <a:gd name="connsiteY0-22" fmla="*/ 94433 h 297004"/>
                  <a:gd name="connsiteX1-23" fmla="*/ 334575 w 777435"/>
                  <a:gd name="connsiteY1-24" fmla="*/ 489 h 297004"/>
                  <a:gd name="connsiteX2-25" fmla="*/ 777435 w 777435"/>
                  <a:gd name="connsiteY2-26" fmla="*/ 130527 h 297004"/>
                  <a:gd name="connsiteX3-27" fmla="*/ 334575 w 777435"/>
                  <a:gd name="connsiteY3-28" fmla="*/ 296661 h 297004"/>
                  <a:gd name="connsiteX4-29" fmla="*/ 0 w 777435"/>
                  <a:gd name="connsiteY4-30" fmla="*/ 94433 h 297004"/>
                  <a:gd name="connsiteX0-31" fmla="*/ 56 w 777491"/>
                  <a:gd name="connsiteY0-32" fmla="*/ 94360 h 237639"/>
                  <a:gd name="connsiteX1-33" fmla="*/ 334631 w 777491"/>
                  <a:gd name="connsiteY1-34" fmla="*/ 416 h 237639"/>
                  <a:gd name="connsiteX2-35" fmla="*/ 777491 w 777491"/>
                  <a:gd name="connsiteY2-36" fmla="*/ 130454 h 237639"/>
                  <a:gd name="connsiteX3-37" fmla="*/ 358694 w 777491"/>
                  <a:gd name="connsiteY3-38" fmla="*/ 236430 h 237639"/>
                  <a:gd name="connsiteX4-39" fmla="*/ 56 w 777491"/>
                  <a:gd name="connsiteY4-40" fmla="*/ 94360 h 237639"/>
                  <a:gd name="connsiteX0-41" fmla="*/ 56 w 777491"/>
                  <a:gd name="connsiteY0-42" fmla="*/ 166749 h 237282"/>
                  <a:gd name="connsiteX1-43" fmla="*/ 334631 w 777491"/>
                  <a:gd name="connsiteY1-44" fmla="*/ 616 h 237282"/>
                  <a:gd name="connsiteX2-45" fmla="*/ 777491 w 777491"/>
                  <a:gd name="connsiteY2-46" fmla="*/ 130654 h 237282"/>
                  <a:gd name="connsiteX3-47" fmla="*/ 358694 w 777491"/>
                  <a:gd name="connsiteY3-48" fmla="*/ 236630 h 237282"/>
                  <a:gd name="connsiteX4-49" fmla="*/ 56 w 777491"/>
                  <a:gd name="connsiteY4-50" fmla="*/ 166749 h 237282"/>
                  <a:gd name="connsiteX0-51" fmla="*/ 56 w 777491"/>
                  <a:gd name="connsiteY0-52" fmla="*/ 130038 h 236014"/>
                  <a:gd name="connsiteX1-53" fmla="*/ 334631 w 777491"/>
                  <a:gd name="connsiteY1-54" fmla="*/ 0 h 236014"/>
                  <a:gd name="connsiteX2-55" fmla="*/ 777491 w 777491"/>
                  <a:gd name="connsiteY2-56" fmla="*/ 130038 h 236014"/>
                  <a:gd name="connsiteX3-57" fmla="*/ 358694 w 777491"/>
                  <a:gd name="connsiteY3-58" fmla="*/ 236014 h 236014"/>
                  <a:gd name="connsiteX4-59" fmla="*/ 56 w 777491"/>
                  <a:gd name="connsiteY4-60" fmla="*/ 130038 h 236014"/>
                  <a:gd name="connsiteX0-61" fmla="*/ 55 w 717332"/>
                  <a:gd name="connsiteY0-62" fmla="*/ 130038 h 236014"/>
                  <a:gd name="connsiteX1-63" fmla="*/ 334630 w 717332"/>
                  <a:gd name="connsiteY1-64" fmla="*/ 0 h 236014"/>
                  <a:gd name="connsiteX2-65" fmla="*/ 717332 w 717332"/>
                  <a:gd name="connsiteY2-66" fmla="*/ 130038 h 236014"/>
                  <a:gd name="connsiteX3-67" fmla="*/ 358693 w 717332"/>
                  <a:gd name="connsiteY3-68" fmla="*/ 236014 h 236014"/>
                  <a:gd name="connsiteX4-69" fmla="*/ 55 w 717332"/>
                  <a:gd name="connsiteY4-70" fmla="*/ 130038 h 236014"/>
                  <a:gd name="connsiteX0-71" fmla="*/ 13 w 717290"/>
                  <a:gd name="connsiteY0-72" fmla="*/ 130038 h 236014"/>
                  <a:gd name="connsiteX1-73" fmla="*/ 370683 w 717290"/>
                  <a:gd name="connsiteY1-74" fmla="*/ 0 h 236014"/>
                  <a:gd name="connsiteX2-75" fmla="*/ 717290 w 717290"/>
                  <a:gd name="connsiteY2-76" fmla="*/ 130038 h 236014"/>
                  <a:gd name="connsiteX3-77" fmla="*/ 358651 w 717290"/>
                  <a:gd name="connsiteY3-78" fmla="*/ 236014 h 236014"/>
                  <a:gd name="connsiteX4-79" fmla="*/ 13 w 717290"/>
                  <a:gd name="connsiteY4-80" fmla="*/ 130038 h 236014"/>
                  <a:gd name="connsiteX0-81" fmla="*/ 182 w 717459"/>
                  <a:gd name="connsiteY0-82" fmla="*/ 130038 h 248045"/>
                  <a:gd name="connsiteX1-83" fmla="*/ 370852 w 717459"/>
                  <a:gd name="connsiteY1-84" fmla="*/ 0 h 248045"/>
                  <a:gd name="connsiteX2-85" fmla="*/ 717459 w 717459"/>
                  <a:gd name="connsiteY2-86" fmla="*/ 130038 h 248045"/>
                  <a:gd name="connsiteX3-87" fmla="*/ 418978 w 717459"/>
                  <a:gd name="connsiteY3-88" fmla="*/ 248045 h 248045"/>
                  <a:gd name="connsiteX4-89" fmla="*/ 182 w 717459"/>
                  <a:gd name="connsiteY4-90" fmla="*/ 130038 h 248045"/>
                  <a:gd name="connsiteX0-91" fmla="*/ 52 w 717329"/>
                  <a:gd name="connsiteY0-92" fmla="*/ 130038 h 248045"/>
                  <a:gd name="connsiteX1-93" fmla="*/ 370722 w 717329"/>
                  <a:gd name="connsiteY1-94" fmla="*/ 0 h 248045"/>
                  <a:gd name="connsiteX2-95" fmla="*/ 717329 w 717329"/>
                  <a:gd name="connsiteY2-96" fmla="*/ 130038 h 248045"/>
                  <a:gd name="connsiteX3-97" fmla="*/ 346659 w 717329"/>
                  <a:gd name="connsiteY3-98" fmla="*/ 248045 h 248045"/>
                  <a:gd name="connsiteX4-99" fmla="*/ 52 w 717329"/>
                  <a:gd name="connsiteY4-100" fmla="*/ 130038 h 248045"/>
                  <a:gd name="connsiteX0-101" fmla="*/ 0 w 717277"/>
                  <a:gd name="connsiteY0-102" fmla="*/ 130038 h 248045"/>
                  <a:gd name="connsiteX1-103" fmla="*/ 370670 w 717277"/>
                  <a:gd name="connsiteY1-104" fmla="*/ 0 h 248045"/>
                  <a:gd name="connsiteX2-105" fmla="*/ 717277 w 717277"/>
                  <a:gd name="connsiteY2-106" fmla="*/ 130038 h 248045"/>
                  <a:gd name="connsiteX3-107" fmla="*/ 370670 w 717277"/>
                  <a:gd name="connsiteY3-108" fmla="*/ 248045 h 248045"/>
                  <a:gd name="connsiteX4-109" fmla="*/ 0 w 717277"/>
                  <a:gd name="connsiteY4-110" fmla="*/ 130038 h 248045"/>
                  <a:gd name="connsiteX0-111" fmla="*/ 0 w 645087"/>
                  <a:gd name="connsiteY0-112" fmla="*/ 130161 h 248205"/>
                  <a:gd name="connsiteX1-113" fmla="*/ 370670 w 645087"/>
                  <a:gd name="connsiteY1-114" fmla="*/ 123 h 248205"/>
                  <a:gd name="connsiteX2-115" fmla="*/ 645087 w 645087"/>
                  <a:gd name="connsiteY2-116" fmla="*/ 118129 h 248205"/>
                  <a:gd name="connsiteX3-117" fmla="*/ 370670 w 645087"/>
                  <a:gd name="connsiteY3-118" fmla="*/ 248168 h 248205"/>
                  <a:gd name="connsiteX4-119" fmla="*/ 0 w 645087"/>
                  <a:gd name="connsiteY4-120" fmla="*/ 130161 h 248205"/>
                  <a:gd name="connsiteX0-121" fmla="*/ 0 w 572897"/>
                  <a:gd name="connsiteY0-122" fmla="*/ 130161 h 248205"/>
                  <a:gd name="connsiteX1-123" fmla="*/ 298480 w 572897"/>
                  <a:gd name="connsiteY1-124" fmla="*/ 123 h 248205"/>
                  <a:gd name="connsiteX2-125" fmla="*/ 572897 w 572897"/>
                  <a:gd name="connsiteY2-126" fmla="*/ 118129 h 248205"/>
                  <a:gd name="connsiteX3-127" fmla="*/ 298480 w 572897"/>
                  <a:gd name="connsiteY3-128" fmla="*/ 248168 h 248205"/>
                  <a:gd name="connsiteX4-129" fmla="*/ 0 w 572897"/>
                  <a:gd name="connsiteY4-130" fmla="*/ 130161 h 248205"/>
                  <a:gd name="connsiteX0-131" fmla="*/ 0 w 633055"/>
                  <a:gd name="connsiteY0-132" fmla="*/ 130161 h 248205"/>
                  <a:gd name="connsiteX1-133" fmla="*/ 298480 w 633055"/>
                  <a:gd name="connsiteY1-134" fmla="*/ 123 h 248205"/>
                  <a:gd name="connsiteX2-135" fmla="*/ 633055 w 633055"/>
                  <a:gd name="connsiteY2-136" fmla="*/ 118129 h 248205"/>
                  <a:gd name="connsiteX3-137" fmla="*/ 298480 w 633055"/>
                  <a:gd name="connsiteY3-138" fmla="*/ 248168 h 248205"/>
                  <a:gd name="connsiteX4-139" fmla="*/ 0 w 633055"/>
                  <a:gd name="connsiteY4-140" fmla="*/ 130161 h 24820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33055" h="248205">
                    <a:moveTo>
                      <a:pt x="0" y="130161"/>
                    </a:moveTo>
                    <a:cubicBezTo>
                      <a:pt x="0" y="88820"/>
                      <a:pt x="192971" y="2128"/>
                      <a:pt x="298480" y="123"/>
                    </a:cubicBezTo>
                    <a:cubicBezTo>
                      <a:pt x="403989" y="-1882"/>
                      <a:pt x="633055" y="19731"/>
                      <a:pt x="633055" y="118129"/>
                    </a:cubicBezTo>
                    <a:cubicBezTo>
                      <a:pt x="633055" y="216527"/>
                      <a:pt x="403989" y="246163"/>
                      <a:pt x="298480" y="248168"/>
                    </a:cubicBezTo>
                    <a:cubicBezTo>
                      <a:pt x="192971" y="250173"/>
                      <a:pt x="0" y="171502"/>
                      <a:pt x="0" y="130161"/>
                    </a:cubicBezTo>
                    <a:close/>
                  </a:path>
                </a:pathLst>
              </a:custGeom>
              <a:grpFill/>
              <a:ln w="12700" cap="sq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 sz="1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_GB2312" pitchFamily="1" charset="-122"/>
                </a:endParaRPr>
              </a:p>
            </p:txBody>
          </p:sp>
          <p:sp>
            <p:nvSpPr>
              <p:cNvPr id="154" name="椭圆 23"/>
              <p:cNvSpPr/>
              <p:nvPr/>
            </p:nvSpPr>
            <p:spPr bwMode="auto">
              <a:xfrm>
                <a:off x="6504218" y="1261929"/>
                <a:ext cx="633055" cy="248205"/>
              </a:xfrm>
              <a:custGeom>
                <a:avLst/>
                <a:gdLst>
                  <a:gd name="connsiteX0" fmla="*/ 0 w 356329"/>
                  <a:gd name="connsiteY0" fmla="*/ 178165 h 356329"/>
                  <a:gd name="connsiteX1" fmla="*/ 178165 w 356329"/>
                  <a:gd name="connsiteY1" fmla="*/ 0 h 356329"/>
                  <a:gd name="connsiteX2" fmla="*/ 356330 w 356329"/>
                  <a:gd name="connsiteY2" fmla="*/ 178165 h 356329"/>
                  <a:gd name="connsiteX3" fmla="*/ 178165 w 356329"/>
                  <a:gd name="connsiteY3" fmla="*/ 356330 h 356329"/>
                  <a:gd name="connsiteX4" fmla="*/ 0 w 356329"/>
                  <a:gd name="connsiteY4" fmla="*/ 178165 h 356329"/>
                  <a:gd name="connsiteX0-1" fmla="*/ 0 w 621025"/>
                  <a:gd name="connsiteY0-2" fmla="*/ 178201 h 356408"/>
                  <a:gd name="connsiteX1-3" fmla="*/ 178165 w 621025"/>
                  <a:gd name="connsiteY1-4" fmla="*/ 36 h 356408"/>
                  <a:gd name="connsiteX2-5" fmla="*/ 621025 w 621025"/>
                  <a:gd name="connsiteY2-6" fmla="*/ 190232 h 356408"/>
                  <a:gd name="connsiteX3-7" fmla="*/ 178165 w 621025"/>
                  <a:gd name="connsiteY3-8" fmla="*/ 356366 h 356408"/>
                  <a:gd name="connsiteX4-9" fmla="*/ 0 w 621025"/>
                  <a:gd name="connsiteY4-10" fmla="*/ 178201 h 356408"/>
                  <a:gd name="connsiteX0-11" fmla="*/ 0 w 777435"/>
                  <a:gd name="connsiteY0-12" fmla="*/ 154505 h 357076"/>
                  <a:gd name="connsiteX1-13" fmla="*/ 334575 w 777435"/>
                  <a:gd name="connsiteY1-14" fmla="*/ 403 h 357076"/>
                  <a:gd name="connsiteX2-15" fmla="*/ 777435 w 777435"/>
                  <a:gd name="connsiteY2-16" fmla="*/ 190599 h 357076"/>
                  <a:gd name="connsiteX3-17" fmla="*/ 334575 w 777435"/>
                  <a:gd name="connsiteY3-18" fmla="*/ 356733 h 357076"/>
                  <a:gd name="connsiteX4-19" fmla="*/ 0 w 777435"/>
                  <a:gd name="connsiteY4-20" fmla="*/ 154505 h 357076"/>
                  <a:gd name="connsiteX0-21" fmla="*/ 0 w 777435"/>
                  <a:gd name="connsiteY0-22" fmla="*/ 94433 h 297004"/>
                  <a:gd name="connsiteX1-23" fmla="*/ 334575 w 777435"/>
                  <a:gd name="connsiteY1-24" fmla="*/ 489 h 297004"/>
                  <a:gd name="connsiteX2-25" fmla="*/ 777435 w 777435"/>
                  <a:gd name="connsiteY2-26" fmla="*/ 130527 h 297004"/>
                  <a:gd name="connsiteX3-27" fmla="*/ 334575 w 777435"/>
                  <a:gd name="connsiteY3-28" fmla="*/ 296661 h 297004"/>
                  <a:gd name="connsiteX4-29" fmla="*/ 0 w 777435"/>
                  <a:gd name="connsiteY4-30" fmla="*/ 94433 h 297004"/>
                  <a:gd name="connsiteX0-31" fmla="*/ 56 w 777491"/>
                  <a:gd name="connsiteY0-32" fmla="*/ 94360 h 237639"/>
                  <a:gd name="connsiteX1-33" fmla="*/ 334631 w 777491"/>
                  <a:gd name="connsiteY1-34" fmla="*/ 416 h 237639"/>
                  <a:gd name="connsiteX2-35" fmla="*/ 777491 w 777491"/>
                  <a:gd name="connsiteY2-36" fmla="*/ 130454 h 237639"/>
                  <a:gd name="connsiteX3-37" fmla="*/ 358694 w 777491"/>
                  <a:gd name="connsiteY3-38" fmla="*/ 236430 h 237639"/>
                  <a:gd name="connsiteX4-39" fmla="*/ 56 w 777491"/>
                  <a:gd name="connsiteY4-40" fmla="*/ 94360 h 237639"/>
                  <a:gd name="connsiteX0-41" fmla="*/ 56 w 777491"/>
                  <a:gd name="connsiteY0-42" fmla="*/ 166749 h 237282"/>
                  <a:gd name="connsiteX1-43" fmla="*/ 334631 w 777491"/>
                  <a:gd name="connsiteY1-44" fmla="*/ 616 h 237282"/>
                  <a:gd name="connsiteX2-45" fmla="*/ 777491 w 777491"/>
                  <a:gd name="connsiteY2-46" fmla="*/ 130654 h 237282"/>
                  <a:gd name="connsiteX3-47" fmla="*/ 358694 w 777491"/>
                  <a:gd name="connsiteY3-48" fmla="*/ 236630 h 237282"/>
                  <a:gd name="connsiteX4-49" fmla="*/ 56 w 777491"/>
                  <a:gd name="connsiteY4-50" fmla="*/ 166749 h 237282"/>
                  <a:gd name="connsiteX0-51" fmla="*/ 56 w 777491"/>
                  <a:gd name="connsiteY0-52" fmla="*/ 130038 h 236014"/>
                  <a:gd name="connsiteX1-53" fmla="*/ 334631 w 777491"/>
                  <a:gd name="connsiteY1-54" fmla="*/ 0 h 236014"/>
                  <a:gd name="connsiteX2-55" fmla="*/ 777491 w 777491"/>
                  <a:gd name="connsiteY2-56" fmla="*/ 130038 h 236014"/>
                  <a:gd name="connsiteX3-57" fmla="*/ 358694 w 777491"/>
                  <a:gd name="connsiteY3-58" fmla="*/ 236014 h 236014"/>
                  <a:gd name="connsiteX4-59" fmla="*/ 56 w 777491"/>
                  <a:gd name="connsiteY4-60" fmla="*/ 130038 h 236014"/>
                  <a:gd name="connsiteX0-61" fmla="*/ 55 w 717332"/>
                  <a:gd name="connsiteY0-62" fmla="*/ 130038 h 236014"/>
                  <a:gd name="connsiteX1-63" fmla="*/ 334630 w 717332"/>
                  <a:gd name="connsiteY1-64" fmla="*/ 0 h 236014"/>
                  <a:gd name="connsiteX2-65" fmla="*/ 717332 w 717332"/>
                  <a:gd name="connsiteY2-66" fmla="*/ 130038 h 236014"/>
                  <a:gd name="connsiteX3-67" fmla="*/ 358693 w 717332"/>
                  <a:gd name="connsiteY3-68" fmla="*/ 236014 h 236014"/>
                  <a:gd name="connsiteX4-69" fmla="*/ 55 w 717332"/>
                  <a:gd name="connsiteY4-70" fmla="*/ 130038 h 236014"/>
                  <a:gd name="connsiteX0-71" fmla="*/ 13 w 717290"/>
                  <a:gd name="connsiteY0-72" fmla="*/ 130038 h 236014"/>
                  <a:gd name="connsiteX1-73" fmla="*/ 370683 w 717290"/>
                  <a:gd name="connsiteY1-74" fmla="*/ 0 h 236014"/>
                  <a:gd name="connsiteX2-75" fmla="*/ 717290 w 717290"/>
                  <a:gd name="connsiteY2-76" fmla="*/ 130038 h 236014"/>
                  <a:gd name="connsiteX3-77" fmla="*/ 358651 w 717290"/>
                  <a:gd name="connsiteY3-78" fmla="*/ 236014 h 236014"/>
                  <a:gd name="connsiteX4-79" fmla="*/ 13 w 717290"/>
                  <a:gd name="connsiteY4-80" fmla="*/ 130038 h 236014"/>
                  <a:gd name="connsiteX0-81" fmla="*/ 182 w 717459"/>
                  <a:gd name="connsiteY0-82" fmla="*/ 130038 h 248045"/>
                  <a:gd name="connsiteX1-83" fmla="*/ 370852 w 717459"/>
                  <a:gd name="connsiteY1-84" fmla="*/ 0 h 248045"/>
                  <a:gd name="connsiteX2-85" fmla="*/ 717459 w 717459"/>
                  <a:gd name="connsiteY2-86" fmla="*/ 130038 h 248045"/>
                  <a:gd name="connsiteX3-87" fmla="*/ 418978 w 717459"/>
                  <a:gd name="connsiteY3-88" fmla="*/ 248045 h 248045"/>
                  <a:gd name="connsiteX4-89" fmla="*/ 182 w 717459"/>
                  <a:gd name="connsiteY4-90" fmla="*/ 130038 h 248045"/>
                  <a:gd name="connsiteX0-91" fmla="*/ 52 w 717329"/>
                  <a:gd name="connsiteY0-92" fmla="*/ 130038 h 248045"/>
                  <a:gd name="connsiteX1-93" fmla="*/ 370722 w 717329"/>
                  <a:gd name="connsiteY1-94" fmla="*/ 0 h 248045"/>
                  <a:gd name="connsiteX2-95" fmla="*/ 717329 w 717329"/>
                  <a:gd name="connsiteY2-96" fmla="*/ 130038 h 248045"/>
                  <a:gd name="connsiteX3-97" fmla="*/ 346659 w 717329"/>
                  <a:gd name="connsiteY3-98" fmla="*/ 248045 h 248045"/>
                  <a:gd name="connsiteX4-99" fmla="*/ 52 w 717329"/>
                  <a:gd name="connsiteY4-100" fmla="*/ 130038 h 248045"/>
                  <a:gd name="connsiteX0-101" fmla="*/ 0 w 717277"/>
                  <a:gd name="connsiteY0-102" fmla="*/ 130038 h 248045"/>
                  <a:gd name="connsiteX1-103" fmla="*/ 370670 w 717277"/>
                  <a:gd name="connsiteY1-104" fmla="*/ 0 h 248045"/>
                  <a:gd name="connsiteX2-105" fmla="*/ 717277 w 717277"/>
                  <a:gd name="connsiteY2-106" fmla="*/ 130038 h 248045"/>
                  <a:gd name="connsiteX3-107" fmla="*/ 370670 w 717277"/>
                  <a:gd name="connsiteY3-108" fmla="*/ 248045 h 248045"/>
                  <a:gd name="connsiteX4-109" fmla="*/ 0 w 717277"/>
                  <a:gd name="connsiteY4-110" fmla="*/ 130038 h 248045"/>
                  <a:gd name="connsiteX0-111" fmla="*/ 0 w 645087"/>
                  <a:gd name="connsiteY0-112" fmla="*/ 130161 h 248205"/>
                  <a:gd name="connsiteX1-113" fmla="*/ 370670 w 645087"/>
                  <a:gd name="connsiteY1-114" fmla="*/ 123 h 248205"/>
                  <a:gd name="connsiteX2-115" fmla="*/ 645087 w 645087"/>
                  <a:gd name="connsiteY2-116" fmla="*/ 118129 h 248205"/>
                  <a:gd name="connsiteX3-117" fmla="*/ 370670 w 645087"/>
                  <a:gd name="connsiteY3-118" fmla="*/ 248168 h 248205"/>
                  <a:gd name="connsiteX4-119" fmla="*/ 0 w 645087"/>
                  <a:gd name="connsiteY4-120" fmla="*/ 130161 h 248205"/>
                  <a:gd name="connsiteX0-121" fmla="*/ 0 w 572897"/>
                  <a:gd name="connsiteY0-122" fmla="*/ 130161 h 248205"/>
                  <a:gd name="connsiteX1-123" fmla="*/ 298480 w 572897"/>
                  <a:gd name="connsiteY1-124" fmla="*/ 123 h 248205"/>
                  <a:gd name="connsiteX2-125" fmla="*/ 572897 w 572897"/>
                  <a:gd name="connsiteY2-126" fmla="*/ 118129 h 248205"/>
                  <a:gd name="connsiteX3-127" fmla="*/ 298480 w 572897"/>
                  <a:gd name="connsiteY3-128" fmla="*/ 248168 h 248205"/>
                  <a:gd name="connsiteX4-129" fmla="*/ 0 w 572897"/>
                  <a:gd name="connsiteY4-130" fmla="*/ 130161 h 248205"/>
                  <a:gd name="connsiteX0-131" fmla="*/ 0 w 633055"/>
                  <a:gd name="connsiteY0-132" fmla="*/ 130161 h 248205"/>
                  <a:gd name="connsiteX1-133" fmla="*/ 298480 w 633055"/>
                  <a:gd name="connsiteY1-134" fmla="*/ 123 h 248205"/>
                  <a:gd name="connsiteX2-135" fmla="*/ 633055 w 633055"/>
                  <a:gd name="connsiteY2-136" fmla="*/ 118129 h 248205"/>
                  <a:gd name="connsiteX3-137" fmla="*/ 298480 w 633055"/>
                  <a:gd name="connsiteY3-138" fmla="*/ 248168 h 248205"/>
                  <a:gd name="connsiteX4-139" fmla="*/ 0 w 633055"/>
                  <a:gd name="connsiteY4-140" fmla="*/ 130161 h 24820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33055" h="248205">
                    <a:moveTo>
                      <a:pt x="0" y="130161"/>
                    </a:moveTo>
                    <a:cubicBezTo>
                      <a:pt x="0" y="88820"/>
                      <a:pt x="192971" y="2128"/>
                      <a:pt x="298480" y="123"/>
                    </a:cubicBezTo>
                    <a:cubicBezTo>
                      <a:pt x="403989" y="-1882"/>
                      <a:pt x="633055" y="19731"/>
                      <a:pt x="633055" y="118129"/>
                    </a:cubicBezTo>
                    <a:cubicBezTo>
                      <a:pt x="633055" y="216527"/>
                      <a:pt x="403989" y="246163"/>
                      <a:pt x="298480" y="248168"/>
                    </a:cubicBezTo>
                    <a:cubicBezTo>
                      <a:pt x="192971" y="250173"/>
                      <a:pt x="0" y="171502"/>
                      <a:pt x="0" y="130161"/>
                    </a:cubicBezTo>
                    <a:close/>
                  </a:path>
                </a:pathLst>
              </a:custGeom>
              <a:grpFill/>
              <a:ln w="12700" cap="sq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 sz="1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_GB2312" pitchFamily="1" charset="-122"/>
                </a:endParaRPr>
              </a:p>
            </p:txBody>
          </p:sp>
          <p:sp>
            <p:nvSpPr>
              <p:cNvPr id="155" name="椭圆 23"/>
              <p:cNvSpPr/>
              <p:nvPr/>
            </p:nvSpPr>
            <p:spPr bwMode="auto">
              <a:xfrm>
                <a:off x="7125895" y="1274382"/>
                <a:ext cx="633055" cy="248205"/>
              </a:xfrm>
              <a:custGeom>
                <a:avLst/>
                <a:gdLst>
                  <a:gd name="connsiteX0" fmla="*/ 0 w 356329"/>
                  <a:gd name="connsiteY0" fmla="*/ 178165 h 356329"/>
                  <a:gd name="connsiteX1" fmla="*/ 178165 w 356329"/>
                  <a:gd name="connsiteY1" fmla="*/ 0 h 356329"/>
                  <a:gd name="connsiteX2" fmla="*/ 356330 w 356329"/>
                  <a:gd name="connsiteY2" fmla="*/ 178165 h 356329"/>
                  <a:gd name="connsiteX3" fmla="*/ 178165 w 356329"/>
                  <a:gd name="connsiteY3" fmla="*/ 356330 h 356329"/>
                  <a:gd name="connsiteX4" fmla="*/ 0 w 356329"/>
                  <a:gd name="connsiteY4" fmla="*/ 178165 h 356329"/>
                  <a:gd name="connsiteX0-1" fmla="*/ 0 w 621025"/>
                  <a:gd name="connsiteY0-2" fmla="*/ 178201 h 356408"/>
                  <a:gd name="connsiteX1-3" fmla="*/ 178165 w 621025"/>
                  <a:gd name="connsiteY1-4" fmla="*/ 36 h 356408"/>
                  <a:gd name="connsiteX2-5" fmla="*/ 621025 w 621025"/>
                  <a:gd name="connsiteY2-6" fmla="*/ 190232 h 356408"/>
                  <a:gd name="connsiteX3-7" fmla="*/ 178165 w 621025"/>
                  <a:gd name="connsiteY3-8" fmla="*/ 356366 h 356408"/>
                  <a:gd name="connsiteX4-9" fmla="*/ 0 w 621025"/>
                  <a:gd name="connsiteY4-10" fmla="*/ 178201 h 356408"/>
                  <a:gd name="connsiteX0-11" fmla="*/ 0 w 777435"/>
                  <a:gd name="connsiteY0-12" fmla="*/ 154505 h 357076"/>
                  <a:gd name="connsiteX1-13" fmla="*/ 334575 w 777435"/>
                  <a:gd name="connsiteY1-14" fmla="*/ 403 h 357076"/>
                  <a:gd name="connsiteX2-15" fmla="*/ 777435 w 777435"/>
                  <a:gd name="connsiteY2-16" fmla="*/ 190599 h 357076"/>
                  <a:gd name="connsiteX3-17" fmla="*/ 334575 w 777435"/>
                  <a:gd name="connsiteY3-18" fmla="*/ 356733 h 357076"/>
                  <a:gd name="connsiteX4-19" fmla="*/ 0 w 777435"/>
                  <a:gd name="connsiteY4-20" fmla="*/ 154505 h 357076"/>
                  <a:gd name="connsiteX0-21" fmla="*/ 0 w 777435"/>
                  <a:gd name="connsiteY0-22" fmla="*/ 94433 h 297004"/>
                  <a:gd name="connsiteX1-23" fmla="*/ 334575 w 777435"/>
                  <a:gd name="connsiteY1-24" fmla="*/ 489 h 297004"/>
                  <a:gd name="connsiteX2-25" fmla="*/ 777435 w 777435"/>
                  <a:gd name="connsiteY2-26" fmla="*/ 130527 h 297004"/>
                  <a:gd name="connsiteX3-27" fmla="*/ 334575 w 777435"/>
                  <a:gd name="connsiteY3-28" fmla="*/ 296661 h 297004"/>
                  <a:gd name="connsiteX4-29" fmla="*/ 0 w 777435"/>
                  <a:gd name="connsiteY4-30" fmla="*/ 94433 h 297004"/>
                  <a:gd name="connsiteX0-31" fmla="*/ 56 w 777491"/>
                  <a:gd name="connsiteY0-32" fmla="*/ 94360 h 237639"/>
                  <a:gd name="connsiteX1-33" fmla="*/ 334631 w 777491"/>
                  <a:gd name="connsiteY1-34" fmla="*/ 416 h 237639"/>
                  <a:gd name="connsiteX2-35" fmla="*/ 777491 w 777491"/>
                  <a:gd name="connsiteY2-36" fmla="*/ 130454 h 237639"/>
                  <a:gd name="connsiteX3-37" fmla="*/ 358694 w 777491"/>
                  <a:gd name="connsiteY3-38" fmla="*/ 236430 h 237639"/>
                  <a:gd name="connsiteX4-39" fmla="*/ 56 w 777491"/>
                  <a:gd name="connsiteY4-40" fmla="*/ 94360 h 237639"/>
                  <a:gd name="connsiteX0-41" fmla="*/ 56 w 777491"/>
                  <a:gd name="connsiteY0-42" fmla="*/ 166749 h 237282"/>
                  <a:gd name="connsiteX1-43" fmla="*/ 334631 w 777491"/>
                  <a:gd name="connsiteY1-44" fmla="*/ 616 h 237282"/>
                  <a:gd name="connsiteX2-45" fmla="*/ 777491 w 777491"/>
                  <a:gd name="connsiteY2-46" fmla="*/ 130654 h 237282"/>
                  <a:gd name="connsiteX3-47" fmla="*/ 358694 w 777491"/>
                  <a:gd name="connsiteY3-48" fmla="*/ 236630 h 237282"/>
                  <a:gd name="connsiteX4-49" fmla="*/ 56 w 777491"/>
                  <a:gd name="connsiteY4-50" fmla="*/ 166749 h 237282"/>
                  <a:gd name="connsiteX0-51" fmla="*/ 56 w 777491"/>
                  <a:gd name="connsiteY0-52" fmla="*/ 130038 h 236014"/>
                  <a:gd name="connsiteX1-53" fmla="*/ 334631 w 777491"/>
                  <a:gd name="connsiteY1-54" fmla="*/ 0 h 236014"/>
                  <a:gd name="connsiteX2-55" fmla="*/ 777491 w 777491"/>
                  <a:gd name="connsiteY2-56" fmla="*/ 130038 h 236014"/>
                  <a:gd name="connsiteX3-57" fmla="*/ 358694 w 777491"/>
                  <a:gd name="connsiteY3-58" fmla="*/ 236014 h 236014"/>
                  <a:gd name="connsiteX4-59" fmla="*/ 56 w 777491"/>
                  <a:gd name="connsiteY4-60" fmla="*/ 130038 h 236014"/>
                  <a:gd name="connsiteX0-61" fmla="*/ 55 w 717332"/>
                  <a:gd name="connsiteY0-62" fmla="*/ 130038 h 236014"/>
                  <a:gd name="connsiteX1-63" fmla="*/ 334630 w 717332"/>
                  <a:gd name="connsiteY1-64" fmla="*/ 0 h 236014"/>
                  <a:gd name="connsiteX2-65" fmla="*/ 717332 w 717332"/>
                  <a:gd name="connsiteY2-66" fmla="*/ 130038 h 236014"/>
                  <a:gd name="connsiteX3-67" fmla="*/ 358693 w 717332"/>
                  <a:gd name="connsiteY3-68" fmla="*/ 236014 h 236014"/>
                  <a:gd name="connsiteX4-69" fmla="*/ 55 w 717332"/>
                  <a:gd name="connsiteY4-70" fmla="*/ 130038 h 236014"/>
                  <a:gd name="connsiteX0-71" fmla="*/ 13 w 717290"/>
                  <a:gd name="connsiteY0-72" fmla="*/ 130038 h 236014"/>
                  <a:gd name="connsiteX1-73" fmla="*/ 370683 w 717290"/>
                  <a:gd name="connsiteY1-74" fmla="*/ 0 h 236014"/>
                  <a:gd name="connsiteX2-75" fmla="*/ 717290 w 717290"/>
                  <a:gd name="connsiteY2-76" fmla="*/ 130038 h 236014"/>
                  <a:gd name="connsiteX3-77" fmla="*/ 358651 w 717290"/>
                  <a:gd name="connsiteY3-78" fmla="*/ 236014 h 236014"/>
                  <a:gd name="connsiteX4-79" fmla="*/ 13 w 717290"/>
                  <a:gd name="connsiteY4-80" fmla="*/ 130038 h 236014"/>
                  <a:gd name="connsiteX0-81" fmla="*/ 182 w 717459"/>
                  <a:gd name="connsiteY0-82" fmla="*/ 130038 h 248045"/>
                  <a:gd name="connsiteX1-83" fmla="*/ 370852 w 717459"/>
                  <a:gd name="connsiteY1-84" fmla="*/ 0 h 248045"/>
                  <a:gd name="connsiteX2-85" fmla="*/ 717459 w 717459"/>
                  <a:gd name="connsiteY2-86" fmla="*/ 130038 h 248045"/>
                  <a:gd name="connsiteX3-87" fmla="*/ 418978 w 717459"/>
                  <a:gd name="connsiteY3-88" fmla="*/ 248045 h 248045"/>
                  <a:gd name="connsiteX4-89" fmla="*/ 182 w 717459"/>
                  <a:gd name="connsiteY4-90" fmla="*/ 130038 h 248045"/>
                  <a:gd name="connsiteX0-91" fmla="*/ 52 w 717329"/>
                  <a:gd name="connsiteY0-92" fmla="*/ 130038 h 248045"/>
                  <a:gd name="connsiteX1-93" fmla="*/ 370722 w 717329"/>
                  <a:gd name="connsiteY1-94" fmla="*/ 0 h 248045"/>
                  <a:gd name="connsiteX2-95" fmla="*/ 717329 w 717329"/>
                  <a:gd name="connsiteY2-96" fmla="*/ 130038 h 248045"/>
                  <a:gd name="connsiteX3-97" fmla="*/ 346659 w 717329"/>
                  <a:gd name="connsiteY3-98" fmla="*/ 248045 h 248045"/>
                  <a:gd name="connsiteX4-99" fmla="*/ 52 w 717329"/>
                  <a:gd name="connsiteY4-100" fmla="*/ 130038 h 248045"/>
                  <a:gd name="connsiteX0-101" fmla="*/ 0 w 717277"/>
                  <a:gd name="connsiteY0-102" fmla="*/ 130038 h 248045"/>
                  <a:gd name="connsiteX1-103" fmla="*/ 370670 w 717277"/>
                  <a:gd name="connsiteY1-104" fmla="*/ 0 h 248045"/>
                  <a:gd name="connsiteX2-105" fmla="*/ 717277 w 717277"/>
                  <a:gd name="connsiteY2-106" fmla="*/ 130038 h 248045"/>
                  <a:gd name="connsiteX3-107" fmla="*/ 370670 w 717277"/>
                  <a:gd name="connsiteY3-108" fmla="*/ 248045 h 248045"/>
                  <a:gd name="connsiteX4-109" fmla="*/ 0 w 717277"/>
                  <a:gd name="connsiteY4-110" fmla="*/ 130038 h 248045"/>
                  <a:gd name="connsiteX0-111" fmla="*/ 0 w 645087"/>
                  <a:gd name="connsiteY0-112" fmla="*/ 130161 h 248205"/>
                  <a:gd name="connsiteX1-113" fmla="*/ 370670 w 645087"/>
                  <a:gd name="connsiteY1-114" fmla="*/ 123 h 248205"/>
                  <a:gd name="connsiteX2-115" fmla="*/ 645087 w 645087"/>
                  <a:gd name="connsiteY2-116" fmla="*/ 118129 h 248205"/>
                  <a:gd name="connsiteX3-117" fmla="*/ 370670 w 645087"/>
                  <a:gd name="connsiteY3-118" fmla="*/ 248168 h 248205"/>
                  <a:gd name="connsiteX4-119" fmla="*/ 0 w 645087"/>
                  <a:gd name="connsiteY4-120" fmla="*/ 130161 h 248205"/>
                  <a:gd name="connsiteX0-121" fmla="*/ 0 w 572897"/>
                  <a:gd name="connsiteY0-122" fmla="*/ 130161 h 248205"/>
                  <a:gd name="connsiteX1-123" fmla="*/ 298480 w 572897"/>
                  <a:gd name="connsiteY1-124" fmla="*/ 123 h 248205"/>
                  <a:gd name="connsiteX2-125" fmla="*/ 572897 w 572897"/>
                  <a:gd name="connsiteY2-126" fmla="*/ 118129 h 248205"/>
                  <a:gd name="connsiteX3-127" fmla="*/ 298480 w 572897"/>
                  <a:gd name="connsiteY3-128" fmla="*/ 248168 h 248205"/>
                  <a:gd name="connsiteX4-129" fmla="*/ 0 w 572897"/>
                  <a:gd name="connsiteY4-130" fmla="*/ 130161 h 248205"/>
                  <a:gd name="connsiteX0-131" fmla="*/ 0 w 633055"/>
                  <a:gd name="connsiteY0-132" fmla="*/ 130161 h 248205"/>
                  <a:gd name="connsiteX1-133" fmla="*/ 298480 w 633055"/>
                  <a:gd name="connsiteY1-134" fmla="*/ 123 h 248205"/>
                  <a:gd name="connsiteX2-135" fmla="*/ 633055 w 633055"/>
                  <a:gd name="connsiteY2-136" fmla="*/ 118129 h 248205"/>
                  <a:gd name="connsiteX3-137" fmla="*/ 298480 w 633055"/>
                  <a:gd name="connsiteY3-138" fmla="*/ 248168 h 248205"/>
                  <a:gd name="connsiteX4-139" fmla="*/ 0 w 633055"/>
                  <a:gd name="connsiteY4-140" fmla="*/ 130161 h 24820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33055" h="248205">
                    <a:moveTo>
                      <a:pt x="0" y="130161"/>
                    </a:moveTo>
                    <a:cubicBezTo>
                      <a:pt x="0" y="88820"/>
                      <a:pt x="192971" y="2128"/>
                      <a:pt x="298480" y="123"/>
                    </a:cubicBezTo>
                    <a:cubicBezTo>
                      <a:pt x="403989" y="-1882"/>
                      <a:pt x="633055" y="19731"/>
                      <a:pt x="633055" y="118129"/>
                    </a:cubicBezTo>
                    <a:cubicBezTo>
                      <a:pt x="633055" y="216527"/>
                      <a:pt x="403989" y="246163"/>
                      <a:pt x="298480" y="248168"/>
                    </a:cubicBezTo>
                    <a:cubicBezTo>
                      <a:pt x="192971" y="250173"/>
                      <a:pt x="0" y="171502"/>
                      <a:pt x="0" y="130161"/>
                    </a:cubicBezTo>
                    <a:close/>
                  </a:path>
                </a:pathLst>
              </a:custGeom>
              <a:grpFill/>
              <a:ln w="12700" cap="sq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 sz="1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_GB2312" pitchFamily="1" charset="-122"/>
                </a:endParaRPr>
              </a:p>
            </p:txBody>
          </p:sp>
          <p:sp>
            <p:nvSpPr>
              <p:cNvPr id="156" name="椭圆 23"/>
              <p:cNvSpPr/>
              <p:nvPr/>
            </p:nvSpPr>
            <p:spPr bwMode="auto">
              <a:xfrm>
                <a:off x="7765182" y="1261928"/>
                <a:ext cx="633055" cy="248205"/>
              </a:xfrm>
              <a:custGeom>
                <a:avLst/>
                <a:gdLst>
                  <a:gd name="connsiteX0" fmla="*/ 0 w 356329"/>
                  <a:gd name="connsiteY0" fmla="*/ 178165 h 356329"/>
                  <a:gd name="connsiteX1" fmla="*/ 178165 w 356329"/>
                  <a:gd name="connsiteY1" fmla="*/ 0 h 356329"/>
                  <a:gd name="connsiteX2" fmla="*/ 356330 w 356329"/>
                  <a:gd name="connsiteY2" fmla="*/ 178165 h 356329"/>
                  <a:gd name="connsiteX3" fmla="*/ 178165 w 356329"/>
                  <a:gd name="connsiteY3" fmla="*/ 356330 h 356329"/>
                  <a:gd name="connsiteX4" fmla="*/ 0 w 356329"/>
                  <a:gd name="connsiteY4" fmla="*/ 178165 h 356329"/>
                  <a:gd name="connsiteX0-1" fmla="*/ 0 w 621025"/>
                  <a:gd name="connsiteY0-2" fmla="*/ 178201 h 356408"/>
                  <a:gd name="connsiteX1-3" fmla="*/ 178165 w 621025"/>
                  <a:gd name="connsiteY1-4" fmla="*/ 36 h 356408"/>
                  <a:gd name="connsiteX2-5" fmla="*/ 621025 w 621025"/>
                  <a:gd name="connsiteY2-6" fmla="*/ 190232 h 356408"/>
                  <a:gd name="connsiteX3-7" fmla="*/ 178165 w 621025"/>
                  <a:gd name="connsiteY3-8" fmla="*/ 356366 h 356408"/>
                  <a:gd name="connsiteX4-9" fmla="*/ 0 w 621025"/>
                  <a:gd name="connsiteY4-10" fmla="*/ 178201 h 356408"/>
                  <a:gd name="connsiteX0-11" fmla="*/ 0 w 777435"/>
                  <a:gd name="connsiteY0-12" fmla="*/ 154505 h 357076"/>
                  <a:gd name="connsiteX1-13" fmla="*/ 334575 w 777435"/>
                  <a:gd name="connsiteY1-14" fmla="*/ 403 h 357076"/>
                  <a:gd name="connsiteX2-15" fmla="*/ 777435 w 777435"/>
                  <a:gd name="connsiteY2-16" fmla="*/ 190599 h 357076"/>
                  <a:gd name="connsiteX3-17" fmla="*/ 334575 w 777435"/>
                  <a:gd name="connsiteY3-18" fmla="*/ 356733 h 357076"/>
                  <a:gd name="connsiteX4-19" fmla="*/ 0 w 777435"/>
                  <a:gd name="connsiteY4-20" fmla="*/ 154505 h 357076"/>
                  <a:gd name="connsiteX0-21" fmla="*/ 0 w 777435"/>
                  <a:gd name="connsiteY0-22" fmla="*/ 94433 h 297004"/>
                  <a:gd name="connsiteX1-23" fmla="*/ 334575 w 777435"/>
                  <a:gd name="connsiteY1-24" fmla="*/ 489 h 297004"/>
                  <a:gd name="connsiteX2-25" fmla="*/ 777435 w 777435"/>
                  <a:gd name="connsiteY2-26" fmla="*/ 130527 h 297004"/>
                  <a:gd name="connsiteX3-27" fmla="*/ 334575 w 777435"/>
                  <a:gd name="connsiteY3-28" fmla="*/ 296661 h 297004"/>
                  <a:gd name="connsiteX4-29" fmla="*/ 0 w 777435"/>
                  <a:gd name="connsiteY4-30" fmla="*/ 94433 h 297004"/>
                  <a:gd name="connsiteX0-31" fmla="*/ 56 w 777491"/>
                  <a:gd name="connsiteY0-32" fmla="*/ 94360 h 237639"/>
                  <a:gd name="connsiteX1-33" fmla="*/ 334631 w 777491"/>
                  <a:gd name="connsiteY1-34" fmla="*/ 416 h 237639"/>
                  <a:gd name="connsiteX2-35" fmla="*/ 777491 w 777491"/>
                  <a:gd name="connsiteY2-36" fmla="*/ 130454 h 237639"/>
                  <a:gd name="connsiteX3-37" fmla="*/ 358694 w 777491"/>
                  <a:gd name="connsiteY3-38" fmla="*/ 236430 h 237639"/>
                  <a:gd name="connsiteX4-39" fmla="*/ 56 w 777491"/>
                  <a:gd name="connsiteY4-40" fmla="*/ 94360 h 237639"/>
                  <a:gd name="connsiteX0-41" fmla="*/ 56 w 777491"/>
                  <a:gd name="connsiteY0-42" fmla="*/ 166749 h 237282"/>
                  <a:gd name="connsiteX1-43" fmla="*/ 334631 w 777491"/>
                  <a:gd name="connsiteY1-44" fmla="*/ 616 h 237282"/>
                  <a:gd name="connsiteX2-45" fmla="*/ 777491 w 777491"/>
                  <a:gd name="connsiteY2-46" fmla="*/ 130654 h 237282"/>
                  <a:gd name="connsiteX3-47" fmla="*/ 358694 w 777491"/>
                  <a:gd name="connsiteY3-48" fmla="*/ 236630 h 237282"/>
                  <a:gd name="connsiteX4-49" fmla="*/ 56 w 777491"/>
                  <a:gd name="connsiteY4-50" fmla="*/ 166749 h 237282"/>
                  <a:gd name="connsiteX0-51" fmla="*/ 56 w 777491"/>
                  <a:gd name="connsiteY0-52" fmla="*/ 130038 h 236014"/>
                  <a:gd name="connsiteX1-53" fmla="*/ 334631 w 777491"/>
                  <a:gd name="connsiteY1-54" fmla="*/ 0 h 236014"/>
                  <a:gd name="connsiteX2-55" fmla="*/ 777491 w 777491"/>
                  <a:gd name="connsiteY2-56" fmla="*/ 130038 h 236014"/>
                  <a:gd name="connsiteX3-57" fmla="*/ 358694 w 777491"/>
                  <a:gd name="connsiteY3-58" fmla="*/ 236014 h 236014"/>
                  <a:gd name="connsiteX4-59" fmla="*/ 56 w 777491"/>
                  <a:gd name="connsiteY4-60" fmla="*/ 130038 h 236014"/>
                  <a:gd name="connsiteX0-61" fmla="*/ 55 w 717332"/>
                  <a:gd name="connsiteY0-62" fmla="*/ 130038 h 236014"/>
                  <a:gd name="connsiteX1-63" fmla="*/ 334630 w 717332"/>
                  <a:gd name="connsiteY1-64" fmla="*/ 0 h 236014"/>
                  <a:gd name="connsiteX2-65" fmla="*/ 717332 w 717332"/>
                  <a:gd name="connsiteY2-66" fmla="*/ 130038 h 236014"/>
                  <a:gd name="connsiteX3-67" fmla="*/ 358693 w 717332"/>
                  <a:gd name="connsiteY3-68" fmla="*/ 236014 h 236014"/>
                  <a:gd name="connsiteX4-69" fmla="*/ 55 w 717332"/>
                  <a:gd name="connsiteY4-70" fmla="*/ 130038 h 236014"/>
                  <a:gd name="connsiteX0-71" fmla="*/ 13 w 717290"/>
                  <a:gd name="connsiteY0-72" fmla="*/ 130038 h 236014"/>
                  <a:gd name="connsiteX1-73" fmla="*/ 370683 w 717290"/>
                  <a:gd name="connsiteY1-74" fmla="*/ 0 h 236014"/>
                  <a:gd name="connsiteX2-75" fmla="*/ 717290 w 717290"/>
                  <a:gd name="connsiteY2-76" fmla="*/ 130038 h 236014"/>
                  <a:gd name="connsiteX3-77" fmla="*/ 358651 w 717290"/>
                  <a:gd name="connsiteY3-78" fmla="*/ 236014 h 236014"/>
                  <a:gd name="connsiteX4-79" fmla="*/ 13 w 717290"/>
                  <a:gd name="connsiteY4-80" fmla="*/ 130038 h 236014"/>
                  <a:gd name="connsiteX0-81" fmla="*/ 182 w 717459"/>
                  <a:gd name="connsiteY0-82" fmla="*/ 130038 h 248045"/>
                  <a:gd name="connsiteX1-83" fmla="*/ 370852 w 717459"/>
                  <a:gd name="connsiteY1-84" fmla="*/ 0 h 248045"/>
                  <a:gd name="connsiteX2-85" fmla="*/ 717459 w 717459"/>
                  <a:gd name="connsiteY2-86" fmla="*/ 130038 h 248045"/>
                  <a:gd name="connsiteX3-87" fmla="*/ 418978 w 717459"/>
                  <a:gd name="connsiteY3-88" fmla="*/ 248045 h 248045"/>
                  <a:gd name="connsiteX4-89" fmla="*/ 182 w 717459"/>
                  <a:gd name="connsiteY4-90" fmla="*/ 130038 h 248045"/>
                  <a:gd name="connsiteX0-91" fmla="*/ 52 w 717329"/>
                  <a:gd name="connsiteY0-92" fmla="*/ 130038 h 248045"/>
                  <a:gd name="connsiteX1-93" fmla="*/ 370722 w 717329"/>
                  <a:gd name="connsiteY1-94" fmla="*/ 0 h 248045"/>
                  <a:gd name="connsiteX2-95" fmla="*/ 717329 w 717329"/>
                  <a:gd name="connsiteY2-96" fmla="*/ 130038 h 248045"/>
                  <a:gd name="connsiteX3-97" fmla="*/ 346659 w 717329"/>
                  <a:gd name="connsiteY3-98" fmla="*/ 248045 h 248045"/>
                  <a:gd name="connsiteX4-99" fmla="*/ 52 w 717329"/>
                  <a:gd name="connsiteY4-100" fmla="*/ 130038 h 248045"/>
                  <a:gd name="connsiteX0-101" fmla="*/ 0 w 717277"/>
                  <a:gd name="connsiteY0-102" fmla="*/ 130038 h 248045"/>
                  <a:gd name="connsiteX1-103" fmla="*/ 370670 w 717277"/>
                  <a:gd name="connsiteY1-104" fmla="*/ 0 h 248045"/>
                  <a:gd name="connsiteX2-105" fmla="*/ 717277 w 717277"/>
                  <a:gd name="connsiteY2-106" fmla="*/ 130038 h 248045"/>
                  <a:gd name="connsiteX3-107" fmla="*/ 370670 w 717277"/>
                  <a:gd name="connsiteY3-108" fmla="*/ 248045 h 248045"/>
                  <a:gd name="connsiteX4-109" fmla="*/ 0 w 717277"/>
                  <a:gd name="connsiteY4-110" fmla="*/ 130038 h 248045"/>
                  <a:gd name="connsiteX0-111" fmla="*/ 0 w 645087"/>
                  <a:gd name="connsiteY0-112" fmla="*/ 130161 h 248205"/>
                  <a:gd name="connsiteX1-113" fmla="*/ 370670 w 645087"/>
                  <a:gd name="connsiteY1-114" fmla="*/ 123 h 248205"/>
                  <a:gd name="connsiteX2-115" fmla="*/ 645087 w 645087"/>
                  <a:gd name="connsiteY2-116" fmla="*/ 118129 h 248205"/>
                  <a:gd name="connsiteX3-117" fmla="*/ 370670 w 645087"/>
                  <a:gd name="connsiteY3-118" fmla="*/ 248168 h 248205"/>
                  <a:gd name="connsiteX4-119" fmla="*/ 0 w 645087"/>
                  <a:gd name="connsiteY4-120" fmla="*/ 130161 h 248205"/>
                  <a:gd name="connsiteX0-121" fmla="*/ 0 w 572897"/>
                  <a:gd name="connsiteY0-122" fmla="*/ 130161 h 248205"/>
                  <a:gd name="connsiteX1-123" fmla="*/ 298480 w 572897"/>
                  <a:gd name="connsiteY1-124" fmla="*/ 123 h 248205"/>
                  <a:gd name="connsiteX2-125" fmla="*/ 572897 w 572897"/>
                  <a:gd name="connsiteY2-126" fmla="*/ 118129 h 248205"/>
                  <a:gd name="connsiteX3-127" fmla="*/ 298480 w 572897"/>
                  <a:gd name="connsiteY3-128" fmla="*/ 248168 h 248205"/>
                  <a:gd name="connsiteX4-129" fmla="*/ 0 w 572897"/>
                  <a:gd name="connsiteY4-130" fmla="*/ 130161 h 248205"/>
                  <a:gd name="connsiteX0-131" fmla="*/ 0 w 633055"/>
                  <a:gd name="connsiteY0-132" fmla="*/ 130161 h 248205"/>
                  <a:gd name="connsiteX1-133" fmla="*/ 298480 w 633055"/>
                  <a:gd name="connsiteY1-134" fmla="*/ 123 h 248205"/>
                  <a:gd name="connsiteX2-135" fmla="*/ 633055 w 633055"/>
                  <a:gd name="connsiteY2-136" fmla="*/ 118129 h 248205"/>
                  <a:gd name="connsiteX3-137" fmla="*/ 298480 w 633055"/>
                  <a:gd name="connsiteY3-138" fmla="*/ 248168 h 248205"/>
                  <a:gd name="connsiteX4-139" fmla="*/ 0 w 633055"/>
                  <a:gd name="connsiteY4-140" fmla="*/ 130161 h 24820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33055" h="248205">
                    <a:moveTo>
                      <a:pt x="0" y="130161"/>
                    </a:moveTo>
                    <a:cubicBezTo>
                      <a:pt x="0" y="88820"/>
                      <a:pt x="192971" y="2128"/>
                      <a:pt x="298480" y="123"/>
                    </a:cubicBezTo>
                    <a:cubicBezTo>
                      <a:pt x="403989" y="-1882"/>
                      <a:pt x="633055" y="19731"/>
                      <a:pt x="633055" y="118129"/>
                    </a:cubicBezTo>
                    <a:cubicBezTo>
                      <a:pt x="633055" y="216527"/>
                      <a:pt x="403989" y="246163"/>
                      <a:pt x="298480" y="248168"/>
                    </a:cubicBezTo>
                    <a:cubicBezTo>
                      <a:pt x="192971" y="250173"/>
                      <a:pt x="0" y="171502"/>
                      <a:pt x="0" y="130161"/>
                    </a:cubicBezTo>
                    <a:close/>
                  </a:path>
                </a:pathLst>
              </a:custGeom>
              <a:grpFill/>
              <a:ln w="12700" cap="sq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 sz="1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_GB2312" pitchFamily="1" charset="-122"/>
                </a:endParaRPr>
              </a:p>
            </p:txBody>
          </p:sp>
          <p:sp>
            <p:nvSpPr>
              <p:cNvPr id="157" name="椭圆 23"/>
              <p:cNvSpPr/>
              <p:nvPr/>
            </p:nvSpPr>
            <p:spPr bwMode="auto">
              <a:xfrm>
                <a:off x="8398237" y="1274381"/>
                <a:ext cx="633055" cy="248205"/>
              </a:xfrm>
              <a:custGeom>
                <a:avLst/>
                <a:gdLst>
                  <a:gd name="connsiteX0" fmla="*/ 0 w 356329"/>
                  <a:gd name="connsiteY0" fmla="*/ 178165 h 356329"/>
                  <a:gd name="connsiteX1" fmla="*/ 178165 w 356329"/>
                  <a:gd name="connsiteY1" fmla="*/ 0 h 356329"/>
                  <a:gd name="connsiteX2" fmla="*/ 356330 w 356329"/>
                  <a:gd name="connsiteY2" fmla="*/ 178165 h 356329"/>
                  <a:gd name="connsiteX3" fmla="*/ 178165 w 356329"/>
                  <a:gd name="connsiteY3" fmla="*/ 356330 h 356329"/>
                  <a:gd name="connsiteX4" fmla="*/ 0 w 356329"/>
                  <a:gd name="connsiteY4" fmla="*/ 178165 h 356329"/>
                  <a:gd name="connsiteX0-1" fmla="*/ 0 w 621025"/>
                  <a:gd name="connsiteY0-2" fmla="*/ 178201 h 356408"/>
                  <a:gd name="connsiteX1-3" fmla="*/ 178165 w 621025"/>
                  <a:gd name="connsiteY1-4" fmla="*/ 36 h 356408"/>
                  <a:gd name="connsiteX2-5" fmla="*/ 621025 w 621025"/>
                  <a:gd name="connsiteY2-6" fmla="*/ 190232 h 356408"/>
                  <a:gd name="connsiteX3-7" fmla="*/ 178165 w 621025"/>
                  <a:gd name="connsiteY3-8" fmla="*/ 356366 h 356408"/>
                  <a:gd name="connsiteX4-9" fmla="*/ 0 w 621025"/>
                  <a:gd name="connsiteY4-10" fmla="*/ 178201 h 356408"/>
                  <a:gd name="connsiteX0-11" fmla="*/ 0 w 777435"/>
                  <a:gd name="connsiteY0-12" fmla="*/ 154505 h 357076"/>
                  <a:gd name="connsiteX1-13" fmla="*/ 334575 w 777435"/>
                  <a:gd name="connsiteY1-14" fmla="*/ 403 h 357076"/>
                  <a:gd name="connsiteX2-15" fmla="*/ 777435 w 777435"/>
                  <a:gd name="connsiteY2-16" fmla="*/ 190599 h 357076"/>
                  <a:gd name="connsiteX3-17" fmla="*/ 334575 w 777435"/>
                  <a:gd name="connsiteY3-18" fmla="*/ 356733 h 357076"/>
                  <a:gd name="connsiteX4-19" fmla="*/ 0 w 777435"/>
                  <a:gd name="connsiteY4-20" fmla="*/ 154505 h 357076"/>
                  <a:gd name="connsiteX0-21" fmla="*/ 0 w 777435"/>
                  <a:gd name="connsiteY0-22" fmla="*/ 94433 h 297004"/>
                  <a:gd name="connsiteX1-23" fmla="*/ 334575 w 777435"/>
                  <a:gd name="connsiteY1-24" fmla="*/ 489 h 297004"/>
                  <a:gd name="connsiteX2-25" fmla="*/ 777435 w 777435"/>
                  <a:gd name="connsiteY2-26" fmla="*/ 130527 h 297004"/>
                  <a:gd name="connsiteX3-27" fmla="*/ 334575 w 777435"/>
                  <a:gd name="connsiteY3-28" fmla="*/ 296661 h 297004"/>
                  <a:gd name="connsiteX4-29" fmla="*/ 0 w 777435"/>
                  <a:gd name="connsiteY4-30" fmla="*/ 94433 h 297004"/>
                  <a:gd name="connsiteX0-31" fmla="*/ 56 w 777491"/>
                  <a:gd name="connsiteY0-32" fmla="*/ 94360 h 237639"/>
                  <a:gd name="connsiteX1-33" fmla="*/ 334631 w 777491"/>
                  <a:gd name="connsiteY1-34" fmla="*/ 416 h 237639"/>
                  <a:gd name="connsiteX2-35" fmla="*/ 777491 w 777491"/>
                  <a:gd name="connsiteY2-36" fmla="*/ 130454 h 237639"/>
                  <a:gd name="connsiteX3-37" fmla="*/ 358694 w 777491"/>
                  <a:gd name="connsiteY3-38" fmla="*/ 236430 h 237639"/>
                  <a:gd name="connsiteX4-39" fmla="*/ 56 w 777491"/>
                  <a:gd name="connsiteY4-40" fmla="*/ 94360 h 237639"/>
                  <a:gd name="connsiteX0-41" fmla="*/ 56 w 777491"/>
                  <a:gd name="connsiteY0-42" fmla="*/ 166749 h 237282"/>
                  <a:gd name="connsiteX1-43" fmla="*/ 334631 w 777491"/>
                  <a:gd name="connsiteY1-44" fmla="*/ 616 h 237282"/>
                  <a:gd name="connsiteX2-45" fmla="*/ 777491 w 777491"/>
                  <a:gd name="connsiteY2-46" fmla="*/ 130654 h 237282"/>
                  <a:gd name="connsiteX3-47" fmla="*/ 358694 w 777491"/>
                  <a:gd name="connsiteY3-48" fmla="*/ 236630 h 237282"/>
                  <a:gd name="connsiteX4-49" fmla="*/ 56 w 777491"/>
                  <a:gd name="connsiteY4-50" fmla="*/ 166749 h 237282"/>
                  <a:gd name="connsiteX0-51" fmla="*/ 56 w 777491"/>
                  <a:gd name="connsiteY0-52" fmla="*/ 130038 h 236014"/>
                  <a:gd name="connsiteX1-53" fmla="*/ 334631 w 777491"/>
                  <a:gd name="connsiteY1-54" fmla="*/ 0 h 236014"/>
                  <a:gd name="connsiteX2-55" fmla="*/ 777491 w 777491"/>
                  <a:gd name="connsiteY2-56" fmla="*/ 130038 h 236014"/>
                  <a:gd name="connsiteX3-57" fmla="*/ 358694 w 777491"/>
                  <a:gd name="connsiteY3-58" fmla="*/ 236014 h 236014"/>
                  <a:gd name="connsiteX4-59" fmla="*/ 56 w 777491"/>
                  <a:gd name="connsiteY4-60" fmla="*/ 130038 h 236014"/>
                  <a:gd name="connsiteX0-61" fmla="*/ 55 w 717332"/>
                  <a:gd name="connsiteY0-62" fmla="*/ 130038 h 236014"/>
                  <a:gd name="connsiteX1-63" fmla="*/ 334630 w 717332"/>
                  <a:gd name="connsiteY1-64" fmla="*/ 0 h 236014"/>
                  <a:gd name="connsiteX2-65" fmla="*/ 717332 w 717332"/>
                  <a:gd name="connsiteY2-66" fmla="*/ 130038 h 236014"/>
                  <a:gd name="connsiteX3-67" fmla="*/ 358693 w 717332"/>
                  <a:gd name="connsiteY3-68" fmla="*/ 236014 h 236014"/>
                  <a:gd name="connsiteX4-69" fmla="*/ 55 w 717332"/>
                  <a:gd name="connsiteY4-70" fmla="*/ 130038 h 236014"/>
                  <a:gd name="connsiteX0-71" fmla="*/ 13 w 717290"/>
                  <a:gd name="connsiteY0-72" fmla="*/ 130038 h 236014"/>
                  <a:gd name="connsiteX1-73" fmla="*/ 370683 w 717290"/>
                  <a:gd name="connsiteY1-74" fmla="*/ 0 h 236014"/>
                  <a:gd name="connsiteX2-75" fmla="*/ 717290 w 717290"/>
                  <a:gd name="connsiteY2-76" fmla="*/ 130038 h 236014"/>
                  <a:gd name="connsiteX3-77" fmla="*/ 358651 w 717290"/>
                  <a:gd name="connsiteY3-78" fmla="*/ 236014 h 236014"/>
                  <a:gd name="connsiteX4-79" fmla="*/ 13 w 717290"/>
                  <a:gd name="connsiteY4-80" fmla="*/ 130038 h 236014"/>
                  <a:gd name="connsiteX0-81" fmla="*/ 182 w 717459"/>
                  <a:gd name="connsiteY0-82" fmla="*/ 130038 h 248045"/>
                  <a:gd name="connsiteX1-83" fmla="*/ 370852 w 717459"/>
                  <a:gd name="connsiteY1-84" fmla="*/ 0 h 248045"/>
                  <a:gd name="connsiteX2-85" fmla="*/ 717459 w 717459"/>
                  <a:gd name="connsiteY2-86" fmla="*/ 130038 h 248045"/>
                  <a:gd name="connsiteX3-87" fmla="*/ 418978 w 717459"/>
                  <a:gd name="connsiteY3-88" fmla="*/ 248045 h 248045"/>
                  <a:gd name="connsiteX4-89" fmla="*/ 182 w 717459"/>
                  <a:gd name="connsiteY4-90" fmla="*/ 130038 h 248045"/>
                  <a:gd name="connsiteX0-91" fmla="*/ 52 w 717329"/>
                  <a:gd name="connsiteY0-92" fmla="*/ 130038 h 248045"/>
                  <a:gd name="connsiteX1-93" fmla="*/ 370722 w 717329"/>
                  <a:gd name="connsiteY1-94" fmla="*/ 0 h 248045"/>
                  <a:gd name="connsiteX2-95" fmla="*/ 717329 w 717329"/>
                  <a:gd name="connsiteY2-96" fmla="*/ 130038 h 248045"/>
                  <a:gd name="connsiteX3-97" fmla="*/ 346659 w 717329"/>
                  <a:gd name="connsiteY3-98" fmla="*/ 248045 h 248045"/>
                  <a:gd name="connsiteX4-99" fmla="*/ 52 w 717329"/>
                  <a:gd name="connsiteY4-100" fmla="*/ 130038 h 248045"/>
                  <a:gd name="connsiteX0-101" fmla="*/ 0 w 717277"/>
                  <a:gd name="connsiteY0-102" fmla="*/ 130038 h 248045"/>
                  <a:gd name="connsiteX1-103" fmla="*/ 370670 w 717277"/>
                  <a:gd name="connsiteY1-104" fmla="*/ 0 h 248045"/>
                  <a:gd name="connsiteX2-105" fmla="*/ 717277 w 717277"/>
                  <a:gd name="connsiteY2-106" fmla="*/ 130038 h 248045"/>
                  <a:gd name="connsiteX3-107" fmla="*/ 370670 w 717277"/>
                  <a:gd name="connsiteY3-108" fmla="*/ 248045 h 248045"/>
                  <a:gd name="connsiteX4-109" fmla="*/ 0 w 717277"/>
                  <a:gd name="connsiteY4-110" fmla="*/ 130038 h 248045"/>
                  <a:gd name="connsiteX0-111" fmla="*/ 0 w 645087"/>
                  <a:gd name="connsiteY0-112" fmla="*/ 130161 h 248205"/>
                  <a:gd name="connsiteX1-113" fmla="*/ 370670 w 645087"/>
                  <a:gd name="connsiteY1-114" fmla="*/ 123 h 248205"/>
                  <a:gd name="connsiteX2-115" fmla="*/ 645087 w 645087"/>
                  <a:gd name="connsiteY2-116" fmla="*/ 118129 h 248205"/>
                  <a:gd name="connsiteX3-117" fmla="*/ 370670 w 645087"/>
                  <a:gd name="connsiteY3-118" fmla="*/ 248168 h 248205"/>
                  <a:gd name="connsiteX4-119" fmla="*/ 0 w 645087"/>
                  <a:gd name="connsiteY4-120" fmla="*/ 130161 h 248205"/>
                  <a:gd name="connsiteX0-121" fmla="*/ 0 w 572897"/>
                  <a:gd name="connsiteY0-122" fmla="*/ 130161 h 248205"/>
                  <a:gd name="connsiteX1-123" fmla="*/ 298480 w 572897"/>
                  <a:gd name="connsiteY1-124" fmla="*/ 123 h 248205"/>
                  <a:gd name="connsiteX2-125" fmla="*/ 572897 w 572897"/>
                  <a:gd name="connsiteY2-126" fmla="*/ 118129 h 248205"/>
                  <a:gd name="connsiteX3-127" fmla="*/ 298480 w 572897"/>
                  <a:gd name="connsiteY3-128" fmla="*/ 248168 h 248205"/>
                  <a:gd name="connsiteX4-129" fmla="*/ 0 w 572897"/>
                  <a:gd name="connsiteY4-130" fmla="*/ 130161 h 248205"/>
                  <a:gd name="connsiteX0-131" fmla="*/ 0 w 633055"/>
                  <a:gd name="connsiteY0-132" fmla="*/ 130161 h 248205"/>
                  <a:gd name="connsiteX1-133" fmla="*/ 298480 w 633055"/>
                  <a:gd name="connsiteY1-134" fmla="*/ 123 h 248205"/>
                  <a:gd name="connsiteX2-135" fmla="*/ 633055 w 633055"/>
                  <a:gd name="connsiteY2-136" fmla="*/ 118129 h 248205"/>
                  <a:gd name="connsiteX3-137" fmla="*/ 298480 w 633055"/>
                  <a:gd name="connsiteY3-138" fmla="*/ 248168 h 248205"/>
                  <a:gd name="connsiteX4-139" fmla="*/ 0 w 633055"/>
                  <a:gd name="connsiteY4-140" fmla="*/ 130161 h 24820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33055" h="248205">
                    <a:moveTo>
                      <a:pt x="0" y="130161"/>
                    </a:moveTo>
                    <a:cubicBezTo>
                      <a:pt x="0" y="88820"/>
                      <a:pt x="192971" y="2128"/>
                      <a:pt x="298480" y="123"/>
                    </a:cubicBezTo>
                    <a:cubicBezTo>
                      <a:pt x="403989" y="-1882"/>
                      <a:pt x="633055" y="19731"/>
                      <a:pt x="633055" y="118129"/>
                    </a:cubicBezTo>
                    <a:cubicBezTo>
                      <a:pt x="633055" y="216527"/>
                      <a:pt x="403989" y="246163"/>
                      <a:pt x="298480" y="248168"/>
                    </a:cubicBezTo>
                    <a:cubicBezTo>
                      <a:pt x="192971" y="250173"/>
                      <a:pt x="0" y="171502"/>
                      <a:pt x="0" y="130161"/>
                    </a:cubicBezTo>
                    <a:close/>
                  </a:path>
                </a:pathLst>
              </a:custGeom>
              <a:grpFill/>
              <a:ln w="12700" cap="sq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eaLnBrk="1" hangingPunct="1">
                  <a:defRPr/>
                </a:pPr>
                <a:endParaRPr lang="zh-CN" altLang="en-US" sz="1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楷体_GB2312" pitchFamily="1" charset="-122"/>
                </a:endParaRPr>
              </a:p>
            </p:txBody>
          </p:sp>
        </p:grpSp>
        <p:sp>
          <p:nvSpPr>
            <p:cNvPr id="137" name="椭圆 136"/>
            <p:cNvSpPr>
              <a:spLocks noChangeArrowheads="1"/>
            </p:cNvSpPr>
            <p:nvPr/>
          </p:nvSpPr>
          <p:spPr bwMode="auto">
            <a:xfrm>
              <a:off x="2047568" y="1465581"/>
              <a:ext cx="60324" cy="47231"/>
            </a:xfrm>
            <a:prstGeom prst="ellipse">
              <a:avLst/>
            </a:prstGeom>
            <a:solidFill>
              <a:srgbClr val="FFFFFF"/>
            </a:solidFill>
            <a:ln w="12700" cap="sq" algn="ctr">
              <a:solidFill>
                <a:srgbClr val="FFFFFF"/>
              </a:solidFill>
              <a:round/>
            </a:ln>
          </p:spPr>
          <p:txBody>
            <a:bodyPr wrap="none" lIns="227338" tIns="113669" rIns="227338" bIns="113669"/>
            <a:lstStyle>
              <a:lvl1pPr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847850" indent="-711200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8416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97827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51149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55721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60293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64865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9437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9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楷体_GB2312" pitchFamily="1" charset="-122"/>
              </a:endParaRPr>
            </a:p>
          </p:txBody>
        </p:sp>
        <p:sp>
          <p:nvSpPr>
            <p:cNvPr id="138" name="椭圆 137"/>
            <p:cNvSpPr>
              <a:spLocks noChangeArrowheads="1"/>
            </p:cNvSpPr>
            <p:nvPr/>
          </p:nvSpPr>
          <p:spPr bwMode="auto">
            <a:xfrm>
              <a:off x="2673036" y="1465581"/>
              <a:ext cx="58737" cy="47231"/>
            </a:xfrm>
            <a:prstGeom prst="ellipse">
              <a:avLst/>
            </a:prstGeom>
            <a:solidFill>
              <a:srgbClr val="FFFFFF"/>
            </a:solidFill>
            <a:ln w="12700" cap="sq" algn="ctr">
              <a:solidFill>
                <a:srgbClr val="FFFFFF"/>
              </a:solidFill>
              <a:round/>
            </a:ln>
          </p:spPr>
          <p:txBody>
            <a:bodyPr wrap="none" lIns="227338" tIns="113669" rIns="227338" bIns="113669"/>
            <a:lstStyle>
              <a:lvl1pPr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847850" indent="-711200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8416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97827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51149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55721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60293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64865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9437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9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楷体_GB2312" pitchFamily="1" charset="-122"/>
              </a:endParaRPr>
            </a:p>
          </p:txBody>
        </p:sp>
        <p:sp>
          <p:nvSpPr>
            <p:cNvPr id="139" name="椭圆 138"/>
            <p:cNvSpPr>
              <a:spLocks noChangeArrowheads="1"/>
            </p:cNvSpPr>
            <p:nvPr/>
          </p:nvSpPr>
          <p:spPr bwMode="auto">
            <a:xfrm>
              <a:off x="3333429" y="1442993"/>
              <a:ext cx="60324" cy="45177"/>
            </a:xfrm>
            <a:prstGeom prst="ellipse">
              <a:avLst/>
            </a:prstGeom>
            <a:solidFill>
              <a:srgbClr val="FFFFFF"/>
            </a:solidFill>
            <a:ln w="12700" cap="sq" algn="ctr">
              <a:solidFill>
                <a:srgbClr val="FFFFFF"/>
              </a:solidFill>
              <a:round/>
            </a:ln>
          </p:spPr>
          <p:txBody>
            <a:bodyPr wrap="none" lIns="227338" tIns="113669" rIns="227338" bIns="113669"/>
            <a:lstStyle>
              <a:lvl1pPr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847850" indent="-711200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8416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97827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51149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55721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60293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64865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9437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9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楷体_GB2312" pitchFamily="1" charset="-122"/>
              </a:endParaRPr>
            </a:p>
          </p:txBody>
        </p:sp>
        <p:sp>
          <p:nvSpPr>
            <p:cNvPr id="140" name="椭圆 139"/>
            <p:cNvSpPr>
              <a:spLocks noChangeArrowheads="1"/>
            </p:cNvSpPr>
            <p:nvPr/>
          </p:nvSpPr>
          <p:spPr bwMode="auto">
            <a:xfrm>
              <a:off x="3949372" y="1430673"/>
              <a:ext cx="58737" cy="45177"/>
            </a:xfrm>
            <a:prstGeom prst="ellipse">
              <a:avLst/>
            </a:prstGeom>
            <a:solidFill>
              <a:srgbClr val="FFFFFF"/>
            </a:solidFill>
            <a:ln w="12700" cap="sq" algn="ctr">
              <a:solidFill>
                <a:srgbClr val="FFFFFF"/>
              </a:solidFill>
              <a:round/>
            </a:ln>
          </p:spPr>
          <p:txBody>
            <a:bodyPr wrap="none" lIns="227338" tIns="113669" rIns="227338" bIns="113669"/>
            <a:lstStyle>
              <a:lvl1pPr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847850" indent="-711200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8416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97827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51149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55721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60293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64865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9437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9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楷体_GB2312" pitchFamily="1" charset="-122"/>
              </a:endParaRPr>
            </a:p>
          </p:txBody>
        </p:sp>
        <p:sp>
          <p:nvSpPr>
            <p:cNvPr id="141" name="椭圆 140"/>
            <p:cNvSpPr>
              <a:spLocks noChangeArrowheads="1"/>
            </p:cNvSpPr>
            <p:nvPr/>
          </p:nvSpPr>
          <p:spPr bwMode="auto">
            <a:xfrm>
              <a:off x="4465305" y="1455314"/>
              <a:ext cx="60324" cy="45177"/>
            </a:xfrm>
            <a:prstGeom prst="ellipse">
              <a:avLst/>
            </a:prstGeom>
            <a:solidFill>
              <a:srgbClr val="FFFFFF"/>
            </a:solidFill>
            <a:ln w="12700" cap="sq" algn="ctr">
              <a:solidFill>
                <a:srgbClr val="FFFFFF"/>
              </a:solidFill>
              <a:round/>
            </a:ln>
          </p:spPr>
          <p:txBody>
            <a:bodyPr wrap="none" lIns="227338" tIns="113669" rIns="227338" bIns="113669"/>
            <a:lstStyle>
              <a:lvl1pPr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847850" indent="-711200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8416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97827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51149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55721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60293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64865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9437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9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楷体_GB2312" pitchFamily="1" charset="-122"/>
              </a:endParaRPr>
            </a:p>
          </p:txBody>
        </p:sp>
        <p:sp>
          <p:nvSpPr>
            <p:cNvPr id="142" name="椭圆 141"/>
            <p:cNvSpPr>
              <a:spLocks noChangeArrowheads="1"/>
            </p:cNvSpPr>
            <p:nvPr/>
          </p:nvSpPr>
          <p:spPr bwMode="auto">
            <a:xfrm>
              <a:off x="4979649" y="1455314"/>
              <a:ext cx="60324" cy="45177"/>
            </a:xfrm>
            <a:prstGeom prst="ellipse">
              <a:avLst/>
            </a:prstGeom>
            <a:solidFill>
              <a:srgbClr val="FFFFFF"/>
            </a:solidFill>
            <a:ln w="12700" cap="sq" algn="ctr">
              <a:solidFill>
                <a:srgbClr val="FFFFFF"/>
              </a:solidFill>
              <a:round/>
            </a:ln>
          </p:spPr>
          <p:txBody>
            <a:bodyPr wrap="none" lIns="227338" tIns="113669" rIns="227338" bIns="113669"/>
            <a:lstStyle>
              <a:lvl1pPr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847850" indent="-711200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8416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97827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51149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55721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60293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64865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9437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9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楷体_GB2312" pitchFamily="1" charset="-122"/>
              </a:endParaRPr>
            </a:p>
          </p:txBody>
        </p:sp>
        <p:sp>
          <p:nvSpPr>
            <p:cNvPr id="143" name="椭圆 142"/>
            <p:cNvSpPr>
              <a:spLocks noChangeArrowheads="1"/>
            </p:cNvSpPr>
            <p:nvPr/>
          </p:nvSpPr>
          <p:spPr bwMode="auto">
            <a:xfrm>
              <a:off x="5667029" y="1467635"/>
              <a:ext cx="60324" cy="47230"/>
            </a:xfrm>
            <a:prstGeom prst="ellipse">
              <a:avLst/>
            </a:prstGeom>
            <a:solidFill>
              <a:srgbClr val="FFFFFF"/>
            </a:solidFill>
            <a:ln w="12700" cap="sq" algn="ctr">
              <a:solidFill>
                <a:srgbClr val="FFFFFF"/>
              </a:solidFill>
              <a:round/>
            </a:ln>
          </p:spPr>
          <p:txBody>
            <a:bodyPr wrap="none" lIns="227338" tIns="113669" rIns="227338" bIns="113669"/>
            <a:lstStyle>
              <a:lvl1pPr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847850" indent="-711200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8416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97827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51149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55721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60293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64865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9437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9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楷体_GB2312" pitchFamily="1" charset="-122"/>
              </a:endParaRPr>
            </a:p>
          </p:txBody>
        </p:sp>
        <p:sp>
          <p:nvSpPr>
            <p:cNvPr id="144" name="椭圆 143"/>
            <p:cNvSpPr>
              <a:spLocks noChangeArrowheads="1"/>
            </p:cNvSpPr>
            <p:nvPr/>
          </p:nvSpPr>
          <p:spPr bwMode="auto">
            <a:xfrm>
              <a:off x="6387746" y="1442993"/>
              <a:ext cx="60324" cy="45177"/>
            </a:xfrm>
            <a:prstGeom prst="ellipse">
              <a:avLst/>
            </a:prstGeom>
            <a:solidFill>
              <a:srgbClr val="FFFFFF"/>
            </a:solidFill>
            <a:ln w="12700" cap="sq" algn="ctr">
              <a:solidFill>
                <a:srgbClr val="FFFFFF"/>
              </a:solidFill>
              <a:round/>
            </a:ln>
          </p:spPr>
          <p:txBody>
            <a:bodyPr wrap="none" lIns="227338" tIns="113669" rIns="227338" bIns="113669"/>
            <a:lstStyle>
              <a:lvl1pPr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847850" indent="-711200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8416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97827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51149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55721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60293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64865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9437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9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楷体_GB2312" pitchFamily="1" charset="-122"/>
              </a:endParaRPr>
            </a:p>
          </p:txBody>
        </p:sp>
        <p:sp>
          <p:nvSpPr>
            <p:cNvPr id="145" name="椭圆 144"/>
            <p:cNvSpPr>
              <a:spLocks noChangeArrowheads="1"/>
            </p:cNvSpPr>
            <p:nvPr/>
          </p:nvSpPr>
          <p:spPr bwMode="auto">
            <a:xfrm>
              <a:off x="6952890" y="1467635"/>
              <a:ext cx="60324" cy="45177"/>
            </a:xfrm>
            <a:prstGeom prst="ellipse">
              <a:avLst/>
            </a:prstGeom>
            <a:solidFill>
              <a:srgbClr val="FFFFFF"/>
            </a:solidFill>
            <a:ln w="12700" cap="sq" algn="ctr">
              <a:solidFill>
                <a:srgbClr val="FFFFFF"/>
              </a:solidFill>
              <a:round/>
            </a:ln>
          </p:spPr>
          <p:txBody>
            <a:bodyPr wrap="none" lIns="227338" tIns="113669" rIns="227338" bIns="113669"/>
            <a:lstStyle>
              <a:lvl1pPr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847850" indent="-711200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8416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97827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51149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55721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60293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64865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9437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9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楷体_GB2312" pitchFamily="1" charset="-122"/>
              </a:endParaRPr>
            </a:p>
          </p:txBody>
        </p:sp>
        <p:sp>
          <p:nvSpPr>
            <p:cNvPr id="146" name="椭圆 145"/>
            <p:cNvSpPr>
              <a:spLocks noChangeArrowheads="1"/>
            </p:cNvSpPr>
            <p:nvPr/>
          </p:nvSpPr>
          <p:spPr bwMode="auto">
            <a:xfrm>
              <a:off x="7616458" y="1467635"/>
              <a:ext cx="60324" cy="45177"/>
            </a:xfrm>
            <a:prstGeom prst="ellipse">
              <a:avLst/>
            </a:prstGeom>
            <a:solidFill>
              <a:srgbClr val="FFFFFF"/>
            </a:solidFill>
            <a:ln w="12700" cap="sq" algn="ctr">
              <a:solidFill>
                <a:srgbClr val="FFFFFF"/>
              </a:solidFill>
              <a:round/>
            </a:ln>
          </p:spPr>
          <p:txBody>
            <a:bodyPr wrap="none" lIns="227338" tIns="113669" rIns="227338" bIns="113669"/>
            <a:lstStyle>
              <a:lvl1pPr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1847850" indent="-711200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28416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397827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5114925" indent="-568325" defTabSz="22733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55721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60293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64865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6943725" indent="-568325" defTabSz="22733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9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楷体_GB2312" pitchFamily="1" charset="-122"/>
              </a:endParaRPr>
            </a:p>
          </p:txBody>
        </p:sp>
      </p:grpSp>
      <p:sp>
        <p:nvSpPr>
          <p:cNvPr id="16410" name="椭圆 71"/>
          <p:cNvSpPr/>
          <p:nvPr/>
        </p:nvSpPr>
        <p:spPr bwMode="auto">
          <a:xfrm rot="430404">
            <a:off x="8288638" y="2130274"/>
            <a:ext cx="1265790" cy="246440"/>
          </a:xfrm>
          <a:custGeom>
            <a:avLst/>
            <a:gdLst>
              <a:gd name="T0" fmla="*/ 57513 w 815323"/>
              <a:gd name="T1" fmla="*/ 7041 h 309891"/>
              <a:gd name="T2" fmla="*/ 482332 w 815323"/>
              <a:gd name="T3" fmla="*/ 58638 h 309891"/>
              <a:gd name="T4" fmla="*/ 949325 w 815323"/>
              <a:gd name="T5" fmla="*/ 100056 h 309891"/>
              <a:gd name="T6" fmla="*/ 157987 w 815323"/>
              <a:gd name="T7" fmla="*/ 227456 h 309891"/>
              <a:gd name="T8" fmla="*/ 57513 w 815323"/>
              <a:gd name="T9" fmla="*/ 7041 h 3098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5323" h="309891">
                <a:moveTo>
                  <a:pt x="49395" y="8868"/>
                </a:moveTo>
                <a:cubicBezTo>
                  <a:pt x="95822" y="-26567"/>
                  <a:pt x="286593" y="54324"/>
                  <a:pt x="414248" y="73848"/>
                </a:cubicBezTo>
                <a:cubicBezTo>
                  <a:pt x="541903" y="93372"/>
                  <a:pt x="815323" y="-128724"/>
                  <a:pt x="815323" y="126010"/>
                </a:cubicBezTo>
                <a:cubicBezTo>
                  <a:pt x="815323" y="380744"/>
                  <a:pt x="335663" y="169149"/>
                  <a:pt x="135686" y="286458"/>
                </a:cubicBezTo>
                <a:cubicBezTo>
                  <a:pt x="-64291" y="403767"/>
                  <a:pt x="2968" y="44303"/>
                  <a:pt x="49395" y="8868"/>
                </a:cubicBezTo>
                <a:close/>
              </a:path>
            </a:pathLst>
          </a:custGeom>
          <a:solidFill>
            <a:srgbClr val="FF6D89"/>
          </a:solidFill>
          <a:ln w="12700" cap="sq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43781" tIns="21891" rIns="43781" bIns="21891"/>
          <a:lstStyle/>
          <a:p>
            <a:endParaRPr lang="zh-CN" altLang="en-US"/>
          </a:p>
        </p:txBody>
      </p:sp>
      <p:sp>
        <p:nvSpPr>
          <p:cNvPr id="16411" name="椭圆 71"/>
          <p:cNvSpPr/>
          <p:nvPr/>
        </p:nvSpPr>
        <p:spPr bwMode="auto">
          <a:xfrm>
            <a:off x="2241821" y="5671911"/>
            <a:ext cx="1265790" cy="246440"/>
          </a:xfrm>
          <a:custGeom>
            <a:avLst/>
            <a:gdLst>
              <a:gd name="T0" fmla="*/ 57513 w 815323"/>
              <a:gd name="T1" fmla="*/ 7041 h 309891"/>
              <a:gd name="T2" fmla="*/ 482332 w 815323"/>
              <a:gd name="T3" fmla="*/ 58637 h 309891"/>
              <a:gd name="T4" fmla="*/ 949325 w 815323"/>
              <a:gd name="T5" fmla="*/ 100055 h 309891"/>
              <a:gd name="T6" fmla="*/ 157987 w 815323"/>
              <a:gd name="T7" fmla="*/ 227456 h 309891"/>
              <a:gd name="T8" fmla="*/ 57513 w 815323"/>
              <a:gd name="T9" fmla="*/ 7041 h 3098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5323" h="309891">
                <a:moveTo>
                  <a:pt x="49395" y="8868"/>
                </a:moveTo>
                <a:cubicBezTo>
                  <a:pt x="95822" y="-26567"/>
                  <a:pt x="286593" y="54324"/>
                  <a:pt x="414248" y="73848"/>
                </a:cubicBezTo>
                <a:cubicBezTo>
                  <a:pt x="541903" y="93372"/>
                  <a:pt x="815323" y="-128724"/>
                  <a:pt x="815323" y="126010"/>
                </a:cubicBezTo>
                <a:cubicBezTo>
                  <a:pt x="815323" y="380744"/>
                  <a:pt x="335663" y="169149"/>
                  <a:pt x="135686" y="286458"/>
                </a:cubicBezTo>
                <a:cubicBezTo>
                  <a:pt x="-64291" y="403767"/>
                  <a:pt x="2968" y="44303"/>
                  <a:pt x="49395" y="8868"/>
                </a:cubicBezTo>
                <a:close/>
              </a:path>
            </a:pathLst>
          </a:custGeom>
          <a:solidFill>
            <a:srgbClr val="FF6D89"/>
          </a:solidFill>
          <a:ln w="12700" cap="sq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43781" tIns="21891" rIns="43781" bIns="21891"/>
          <a:lstStyle/>
          <a:p>
            <a:endParaRPr lang="zh-CN" altLang="en-US"/>
          </a:p>
        </p:txBody>
      </p:sp>
      <p:cxnSp>
        <p:nvCxnSpPr>
          <p:cNvPr id="16412" name="直接连接符 162"/>
          <p:cNvCxnSpPr>
            <a:cxnSpLocks noChangeShapeType="1"/>
          </p:cNvCxnSpPr>
          <p:nvPr/>
        </p:nvCxnSpPr>
        <p:spPr bwMode="auto">
          <a:xfrm>
            <a:off x="1804895" y="2740328"/>
            <a:ext cx="144880" cy="0"/>
          </a:xfrm>
          <a:prstGeom prst="line">
            <a:avLst/>
          </a:prstGeom>
          <a:noFill/>
          <a:ln w="12700" cap="sq" algn="ctr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3" name="文本框 164"/>
          <p:cNvSpPr txBox="1">
            <a:spLocks noChangeArrowheads="1"/>
          </p:cNvSpPr>
          <p:nvPr/>
        </p:nvSpPr>
        <p:spPr bwMode="auto">
          <a:xfrm>
            <a:off x="4106193" y="5562298"/>
            <a:ext cx="903591" cy="386912"/>
          </a:xfrm>
          <a:prstGeom prst="rect">
            <a:avLst/>
          </a:prstGeom>
          <a:solidFill>
            <a:srgbClr val="FFFFFF">
              <a:alpha val="5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9" tIns="54425" rIns="108849" bIns="54425">
            <a:spAutoFit/>
          </a:bodyPr>
          <a:lstStyle>
            <a:lvl1pPr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847850" indent="-711200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8416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97827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51149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55721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60293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64865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9437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</a:rPr>
              <a:t>CO</a:t>
            </a:r>
            <a:r>
              <a:rPr lang="en-US" altLang="zh-CN" baseline="-25000">
                <a:solidFill>
                  <a:srgbClr val="000000"/>
                </a:solidFill>
              </a:rPr>
              <a:t>2</a:t>
            </a:r>
            <a:endParaRPr lang="zh-CN" altLang="en-US" baseline="-25000">
              <a:solidFill>
                <a:srgbClr val="000000"/>
              </a:solidFill>
            </a:endParaRPr>
          </a:p>
        </p:txBody>
      </p:sp>
      <p:sp>
        <p:nvSpPr>
          <p:cNvPr id="16414" name="文本框 165"/>
          <p:cNvSpPr txBox="1">
            <a:spLocks noChangeArrowheads="1"/>
          </p:cNvSpPr>
          <p:nvPr/>
        </p:nvSpPr>
        <p:spPr bwMode="auto">
          <a:xfrm>
            <a:off x="7693869" y="5550202"/>
            <a:ext cx="622220" cy="386912"/>
          </a:xfrm>
          <a:prstGeom prst="rect">
            <a:avLst/>
          </a:prstGeom>
          <a:solidFill>
            <a:srgbClr val="FFFFFF">
              <a:alpha val="5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9" tIns="54425" rIns="108849" bIns="54425">
            <a:spAutoFit/>
          </a:bodyPr>
          <a:lstStyle>
            <a:lvl1pPr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847850" indent="-711200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8416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97827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51149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55721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60293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64865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9437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FF0000"/>
                </a:solidFill>
              </a:rPr>
              <a:t>O</a:t>
            </a:r>
            <a:r>
              <a:rPr lang="en-US" altLang="zh-CN" baseline="-25000">
                <a:solidFill>
                  <a:srgbClr val="FF0000"/>
                </a:solidFill>
              </a:rPr>
              <a:t>2</a:t>
            </a:r>
            <a:endParaRPr lang="zh-CN" altLang="en-US" baseline="-25000">
              <a:solidFill>
                <a:srgbClr val="FF0000"/>
              </a:solidFill>
            </a:endParaRPr>
          </a:p>
        </p:txBody>
      </p:sp>
      <p:sp>
        <p:nvSpPr>
          <p:cNvPr id="16415" name="文本框 166"/>
          <p:cNvSpPr txBox="1">
            <a:spLocks noChangeArrowheads="1"/>
          </p:cNvSpPr>
          <p:nvPr/>
        </p:nvSpPr>
        <p:spPr bwMode="auto">
          <a:xfrm>
            <a:off x="5334755" y="5525680"/>
            <a:ext cx="1608926" cy="47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9" tIns="54425" rIns="108849" bIns="54425">
            <a:spAutoFit/>
          </a:bodyPr>
          <a:lstStyle>
            <a:lvl1pPr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847850" indent="-711200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8416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97827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51149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55721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60293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64865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9437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二氧化碳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416" name="文本框 167"/>
          <p:cNvSpPr txBox="1">
            <a:spLocks noChangeArrowheads="1"/>
          </p:cNvSpPr>
          <p:nvPr/>
        </p:nvSpPr>
        <p:spPr bwMode="auto">
          <a:xfrm>
            <a:off x="8518494" y="5526012"/>
            <a:ext cx="988994" cy="47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9" tIns="54425" rIns="108849" bIns="54425">
            <a:spAutoFit/>
          </a:bodyPr>
          <a:lstStyle>
            <a:lvl1pPr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847850" indent="-711200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8416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97827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51149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55721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60293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64865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9437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氧气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417" name="直接连接符 170"/>
          <p:cNvCxnSpPr>
            <a:cxnSpLocks noChangeShapeType="1"/>
          </p:cNvCxnSpPr>
          <p:nvPr/>
        </p:nvCxnSpPr>
        <p:spPr bwMode="auto">
          <a:xfrm>
            <a:off x="2990620" y="2731256"/>
            <a:ext cx="144880" cy="0"/>
          </a:xfrm>
          <a:prstGeom prst="line">
            <a:avLst/>
          </a:prstGeom>
          <a:noFill/>
          <a:ln w="12700" cap="sq" algn="ctr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18" name="椭圆 171"/>
          <p:cNvSpPr>
            <a:spLocks noChangeArrowheads="1"/>
          </p:cNvSpPr>
          <p:nvPr/>
        </p:nvSpPr>
        <p:spPr bwMode="auto">
          <a:xfrm>
            <a:off x="4652160" y="6181423"/>
            <a:ext cx="305010" cy="23056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108849" tIns="54425" rIns="108849" bIns="54425"/>
          <a:lstStyle>
            <a:lvl1pPr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847850" indent="-711200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8416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97827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51149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55721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60293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64865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9437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900" b="1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ea typeface="楷体_GB2312" pitchFamily="1" charset="-122"/>
            </a:endParaRPr>
          </a:p>
        </p:txBody>
      </p:sp>
      <p:sp>
        <p:nvSpPr>
          <p:cNvPr id="16419" name="椭圆 172"/>
          <p:cNvSpPr>
            <a:spLocks noChangeArrowheads="1"/>
          </p:cNvSpPr>
          <p:nvPr/>
        </p:nvSpPr>
        <p:spPr bwMode="auto">
          <a:xfrm>
            <a:off x="7994304" y="6181423"/>
            <a:ext cx="307298" cy="230565"/>
          </a:xfrm>
          <a:prstGeom prst="ellipse">
            <a:avLst/>
          </a:prstGeom>
          <a:solidFill>
            <a:srgbClr val="FF0000"/>
          </a:solidFill>
          <a:ln w="12700" cap="sq" algn="ctr">
            <a:solidFill>
              <a:schemeClr val="bg2"/>
            </a:solidFill>
            <a:round/>
          </a:ln>
        </p:spPr>
        <p:txBody>
          <a:bodyPr wrap="none" lIns="108849" tIns="54425" rIns="108849" bIns="54425"/>
          <a:lstStyle>
            <a:lvl1pPr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847850" indent="-711200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8416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97827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51149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55721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60293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64865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9437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900" b="1"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楷体_GB2312" pitchFamily="1" charset="-122"/>
            </a:endParaRPr>
          </a:p>
        </p:txBody>
      </p:sp>
      <p:cxnSp>
        <p:nvCxnSpPr>
          <p:cNvPr id="16420" name="直接连接符 173"/>
          <p:cNvCxnSpPr>
            <a:cxnSpLocks noChangeShapeType="1"/>
          </p:cNvCxnSpPr>
          <p:nvPr/>
        </p:nvCxnSpPr>
        <p:spPr bwMode="auto">
          <a:xfrm>
            <a:off x="1801082" y="2989036"/>
            <a:ext cx="144117" cy="0"/>
          </a:xfrm>
          <a:prstGeom prst="line">
            <a:avLst/>
          </a:prstGeom>
          <a:noFill/>
          <a:ln w="12700" cap="sq" algn="ctr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21" name="直接连接符 174"/>
          <p:cNvCxnSpPr>
            <a:cxnSpLocks noChangeShapeType="1"/>
          </p:cNvCxnSpPr>
          <p:nvPr/>
        </p:nvCxnSpPr>
        <p:spPr bwMode="auto">
          <a:xfrm>
            <a:off x="2990620" y="2998107"/>
            <a:ext cx="144880" cy="0"/>
          </a:xfrm>
          <a:prstGeom prst="line">
            <a:avLst/>
          </a:prstGeom>
          <a:noFill/>
          <a:ln w="12700" cap="sq" algn="ctr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422" name="文本框 175"/>
          <p:cNvSpPr txBox="1">
            <a:spLocks noChangeArrowheads="1"/>
          </p:cNvSpPr>
          <p:nvPr/>
        </p:nvSpPr>
        <p:spPr bwMode="auto">
          <a:xfrm>
            <a:off x="5334755" y="6066941"/>
            <a:ext cx="1608926" cy="47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9" tIns="54425" rIns="108849" bIns="54425">
            <a:spAutoFit/>
          </a:bodyPr>
          <a:lstStyle>
            <a:lvl1pPr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847850" indent="-711200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8416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97827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51149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55721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60293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64865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9437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废物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423" name="文本框 176"/>
          <p:cNvSpPr txBox="1">
            <a:spLocks noChangeArrowheads="1"/>
          </p:cNvSpPr>
          <p:nvPr/>
        </p:nvSpPr>
        <p:spPr bwMode="auto">
          <a:xfrm>
            <a:off x="8518494" y="6077101"/>
            <a:ext cx="1608926" cy="47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9" tIns="54425" rIns="108849" bIns="54425">
            <a:spAutoFit/>
          </a:bodyPr>
          <a:lstStyle>
            <a:lvl1pPr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847850" indent="-711200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8416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97827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51149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55721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60293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64865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9437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营养物质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424" name="文本框 178"/>
          <p:cNvSpPr txBox="1">
            <a:spLocks noChangeArrowheads="1"/>
          </p:cNvSpPr>
          <p:nvPr/>
        </p:nvSpPr>
        <p:spPr bwMode="auto">
          <a:xfrm>
            <a:off x="2173957" y="6065762"/>
            <a:ext cx="1287141" cy="47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9" tIns="54425" rIns="108849" bIns="54425">
            <a:spAutoFit/>
          </a:bodyPr>
          <a:lstStyle>
            <a:lvl1pPr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847850" indent="-711200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8416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97827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51149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55721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60293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64865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9437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红细胞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80" name="直接连接符 179"/>
          <p:cNvCxnSpPr/>
          <p:nvPr/>
        </p:nvCxnSpPr>
        <p:spPr bwMode="auto">
          <a:xfrm flipV="1">
            <a:off x="3498461" y="778631"/>
            <a:ext cx="114379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426" name="文本框 180"/>
          <p:cNvSpPr txBox="1">
            <a:spLocks noChangeArrowheads="1"/>
          </p:cNvSpPr>
          <p:nvPr/>
        </p:nvSpPr>
        <p:spPr bwMode="auto">
          <a:xfrm>
            <a:off x="9796145" y="1360170"/>
            <a:ext cx="1460500" cy="47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49" tIns="54425" rIns="108849" bIns="54425">
            <a:spAutoFit/>
          </a:bodyPr>
          <a:lstStyle>
            <a:lvl1pPr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847850" indent="-711200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8416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97827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51149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55721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60293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64865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9437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血管壁</a:t>
            </a:r>
            <a:endParaRPr lang="zh-CN" altLang="en-US" sz="24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427" name="组合 187"/>
          <p:cNvGrpSpPr/>
          <p:nvPr/>
        </p:nvGrpSpPr>
        <p:grpSpPr bwMode="auto">
          <a:xfrm>
            <a:off x="7895176" y="3429000"/>
            <a:ext cx="1816333" cy="874637"/>
            <a:chOff x="5920671" y="3428550"/>
            <a:chExt cx="1362149" cy="875347"/>
          </a:xfrm>
        </p:grpSpPr>
        <p:cxnSp>
          <p:nvCxnSpPr>
            <p:cNvPr id="183" name="直接连接符 182"/>
            <p:cNvCxnSpPr/>
            <p:nvPr/>
          </p:nvCxnSpPr>
          <p:spPr bwMode="auto">
            <a:xfrm>
              <a:off x="5920671" y="3428550"/>
              <a:ext cx="1362149" cy="0"/>
            </a:xfrm>
            <a:prstGeom prst="line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接连接符 183"/>
            <p:cNvCxnSpPr/>
            <p:nvPr/>
          </p:nvCxnSpPr>
          <p:spPr bwMode="auto">
            <a:xfrm flipV="1">
              <a:off x="6481085" y="3438386"/>
              <a:ext cx="774858" cy="865511"/>
            </a:xfrm>
            <a:prstGeom prst="line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428" name="文本框 188"/>
          <p:cNvSpPr txBox="1">
            <a:spLocks noChangeArrowheads="1"/>
          </p:cNvSpPr>
          <p:nvPr/>
        </p:nvSpPr>
        <p:spPr bwMode="auto">
          <a:xfrm>
            <a:off x="9675495" y="3158490"/>
            <a:ext cx="2072005" cy="47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49" tIns="54425" rIns="108849" bIns="54425">
            <a:spAutoFit/>
          </a:bodyPr>
          <a:lstStyle>
            <a:lvl1pPr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847850" indent="-711200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8416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97827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51149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55721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60293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64865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9437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组织细胞</a:t>
            </a:r>
            <a:endParaRPr lang="zh-CN" altLang="en-US" sz="24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Text Box 4">
            <a:hlinkClick r:id="rId1" action="ppaction://hlinkfile"/>
          </p:cNvPr>
          <p:cNvSpPr txBox="1">
            <a:spLocks noChangeArrowheads="1"/>
          </p:cNvSpPr>
          <p:nvPr/>
        </p:nvSpPr>
        <p:spPr bwMode="auto">
          <a:xfrm>
            <a:off x="868363" y="684213"/>
            <a:ext cx="56692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组织细胞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和血液是如何进行物质交换的？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96" name="文本框 22"/>
          <p:cNvSpPr txBox="1">
            <a:spLocks noChangeArrowheads="1"/>
          </p:cNvSpPr>
          <p:nvPr/>
        </p:nvSpPr>
        <p:spPr bwMode="auto">
          <a:xfrm>
            <a:off x="7717508" y="4498673"/>
            <a:ext cx="871565" cy="386912"/>
          </a:xfrm>
          <a:prstGeom prst="rect">
            <a:avLst/>
          </a:prstGeom>
          <a:solidFill>
            <a:srgbClr val="FFFFFF">
              <a:alpha val="5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9" tIns="54425" rIns="108849" bIns="54425">
            <a:spAutoFit/>
          </a:bodyPr>
          <a:lstStyle>
            <a:lvl1pPr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847850" indent="-711200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8416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97827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51149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55721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60293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64865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9437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</a:rPr>
              <a:t>CO</a:t>
            </a:r>
            <a:r>
              <a:rPr lang="en-US" altLang="zh-CN" baseline="-25000">
                <a:solidFill>
                  <a:srgbClr val="000000"/>
                </a:solidFill>
              </a:rPr>
              <a:t>2</a:t>
            </a:r>
            <a:endParaRPr lang="zh-CN" altLang="en-US" baseline="-25000">
              <a:solidFill>
                <a:srgbClr val="000000"/>
              </a:solidFill>
            </a:endParaRPr>
          </a:p>
        </p:txBody>
      </p:sp>
      <p:sp>
        <p:nvSpPr>
          <p:cNvPr id="16395" name="文本框 21"/>
          <p:cNvSpPr txBox="1">
            <a:spLocks noChangeArrowheads="1"/>
          </p:cNvSpPr>
          <p:nvPr/>
        </p:nvSpPr>
        <p:spPr bwMode="auto">
          <a:xfrm>
            <a:off x="5338432" y="3788077"/>
            <a:ext cx="871565" cy="386912"/>
          </a:xfrm>
          <a:prstGeom prst="rect">
            <a:avLst/>
          </a:prstGeom>
          <a:solidFill>
            <a:srgbClr val="FFFFFF">
              <a:alpha val="5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49" tIns="54425" rIns="108849" bIns="54425">
            <a:spAutoFit/>
          </a:bodyPr>
          <a:lstStyle>
            <a:lvl1pPr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847850" indent="-711200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8416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97827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5114925" indent="-568325" defTabSz="22733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55721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60293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64865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943725" indent="-568325" defTabSz="2273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000000"/>
                </a:solidFill>
              </a:rPr>
              <a:t>CO</a:t>
            </a:r>
            <a:r>
              <a:rPr lang="en-US" altLang="zh-CN" baseline="-25000">
                <a:solidFill>
                  <a:srgbClr val="000000"/>
                </a:solidFill>
              </a:rPr>
              <a:t>2</a:t>
            </a:r>
            <a:endParaRPr lang="zh-CN" altLang="en-US" baseline="-2500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85185E-6 L 0.11893 0.215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7" y="107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35 0.00926 0.0007 0.01829 0.00104 0.02778 C 0.00139 0.04236 0.00139 0.05741 0.00209 0.07222 C 0.00209 0.07454 0.00278 0.07662 0.00313 0.07917 C 0.00504 0.09931 0.00295 0.08658 0.00521 0.09861 C 0.00556 0.10602 0.00625 0.12685 0.00729 0.13611 C 0.00747 0.13796 0.00799 0.13958 0.00834 0.14167 C 0.00868 0.14514 0.00903 0.14908 0.00938 0.15278 C 0.00764 0.21181 0.01077 0.17616 0.00729 0.19722 C 0.00677 0.19931 0.00677 0.20185 0.00625 0.20417 C 0.00573 0.20556 0.00486 0.20695 0.00417 0.20833 C 0.00295 0.2294 0.00313 0.22107 0.00313 0.23333 L 0.00313 0.23472 L 0.00313 0.23472 " pathEditMode="relative" ptsTypes="AAAAAAAAAAAAAAA">
                                      <p:cBhvr>
                                        <p:cTn id="8" dur="2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1805 L -0.00156 0.01805 C -0.00017 0.02361 0.00104 0.02917 0.00261 0.03472 C 0.00521 0.04398 0.01094 0.0625 0.01094 0.0625 C 0.01268 0.07477 0.01389 0.08403 0.01823 0.09722 C 0.01927 0.10046 0.02049 0.10347 0.02136 0.10694 C 0.02292 0.11366 0.02344 0.1206 0.02448 0.12778 C 0.02466 0.13009 0.025 0.13241 0.02552 0.13472 C 0.02604 0.13704 0.02709 0.13912 0.02761 0.14167 C 0.02847 0.14606 0.02882 0.15092 0.02969 0.15555 C 0.02986 0.15741 0.03021 0.15926 0.03073 0.16111 C 0.03125 0.16296 0.03212 0.16458 0.03282 0.16667 C 0.03351 0.16921 0.0342 0.17222 0.0349 0.175 C 0.03525 0.17639 0.03542 0.17778 0.03594 0.17917 C 0.03733 0.18287 0.03907 0.18634 0.04011 0.19028 L 0.04323 0.20278 C 0.04358 0.20417 0.04375 0.20555 0.04427 0.20694 C 0.04497 0.2088 0.04601 0.21042 0.04636 0.2125 C 0.0467 0.21458 0.04636 0.21713 0.04636 0.21944 L 0.04636 0.21944 " pathEditMode="relative" ptsTypes="AAAAAAAAAAAAAAAAAAAA">
                                      <p:cBhvr>
                                        <p:cTn id="10" dur="2000" fill="hold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52 0.00417 0.00121 0.01366 0.00295 0.01945 C 0.00364 0.0213 0.00451 0.02292 0.00503 0.025 C 0.00555 0.02662 0.00555 0.02871 0.00607 0.03056 C 0.00694 0.03241 0.00833 0.03403 0.0092 0.03612 C 0.01041 0.0382 0.01128 0.04075 0.01232 0.04306 C 0.01336 0.04491 0.01458 0.04653 0.01545 0.04862 C 0.01771 0.05301 0.01961 0.05787 0.0217 0.0625 C 0.02274 0.06482 0.02343 0.06737 0.02482 0.06945 C 0.02725 0.07269 0.03021 0.07547 0.03211 0.07917 C 0.03316 0.08102 0.03437 0.08264 0.03524 0.08473 C 0.03611 0.08635 0.03646 0.08866 0.03732 0.09028 C 0.03854 0.0919 0.04027 0.09283 0.04149 0.09445 C 0.04305 0.09607 0.04444 0.09792 0.04566 0.1 C 0.04705 0.10209 0.04757 0.10487 0.04878 0.10695 C 0.05139 0.11088 0.05434 0.11436 0.05711 0.11806 L 0.06128 0.12362 C 0.06267 0.12547 0.06406 0.12732 0.06545 0.12917 C 0.07291 0.13704 0.06823 0.13241 0.07586 0.13889 C 0.07864 0.14098 0.08194 0.1426 0.0842 0.14584 C 0.0934 0.15787 0.08177 0.14306 0.09045 0.15278 C 0.09392 0.15649 0.09479 0.15926 0.09774 0.16389 C 0.09878 0.16528 0.1 0.16644 0.10086 0.16806 C 0.11041 0.18241 0.1 0.16806 0.1092 0.18056 C 0.11198 0.19167 0.10781 0.17871 0.11336 0.18612 C 0.11423 0.18704 0.11389 0.18889 0.11441 0.19028 C 0.11527 0.1919 0.11666 0.19283 0.11753 0.19445 C 0.11979 0.19792 0.12222 0.20139 0.12378 0.20556 C 0.12448 0.20741 0.125 0.20926 0.12586 0.21112 C 0.12743 0.21389 0.12951 0.21644 0.13107 0.21945 C 0.13194 0.22061 0.13246 0.22223 0.13316 0.22362 C 0.13489 0.22593 0.1368 0.22801 0.13836 0.23056 C 0.14843 0.24537 0.13611 0.22825 0.14357 0.24028 C 0.15052 0.25116 0.14323 0.23681 0.14878 0.25 C 0.14948 0.25139 0.15069 0.25232 0.15086 0.25417 C 0.15139 0.25718 0.15086 0.26065 0.15086 0.26389 L 0.15086 0.26389 " pathEditMode="relative" ptsTypes="AAAAAAAAAAAAAAAAAAAAAAAAAAAAAAAAAAAAAA">
                                      <p:cBhvr>
                                        <p:cTn id="12" dur="20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53 0.0007 L -0.01753 0.00116 C -0.01684 -0.00393 -0.01649 -0.00879 -0.01545 -0.01342 C -0.0151 -0.01574 -0.01389 -0.01759 -0.01319 -0.01967 C -0.01267 -0.02222 -0.01267 -0.025 -0.01215 -0.02754 C -0.00833 -0.04606 -0.01146 -0.02616 -0.00885 -0.04166 C -0.00851 -0.04421 -0.00833 -0.04699 -0.00781 -0.0493 C -0.00764 -0.05185 -0.00712 -0.05347 -0.00677 -0.05555 C -0.00608 -0.06088 -0.0059 -0.06643 -0.00451 -0.07129 C -0.00417 -0.07291 -0.00382 -0.07454 -0.00347 -0.07616 C -0.00312 -0.07916 -0.00295 -0.08264 -0.00243 -0.08541 C -0.00226 -0.08727 -0.00174 -0.08866 -0.00139 -0.09028 C -0.00104 -0.09236 -0.00069 -0.09444 -0.00017 -0.09653 C 0.00261 -0.1162 0.00035 -0.10671 0.00417 -0.11991 C 0.00451 -0.12616 0.00469 -0.13287 0.00521 -0.13866 C 0.00608 -0.15116 0.0059 -0.14467 0.00729 -0.1544 C 0.00851 -0.16296 0.00781 -0.16296 0.00955 -0.17014 C 0.01007 -0.17361 0.01094 -0.17639 0.01163 -0.17963 L 0.01389 -0.18889 C 0.01424 -0.19051 0.01458 -0.19213 0.01493 -0.19375 C 0.01528 -0.19629 0.01545 -0.19907 0.01597 -0.20139 C 0.01615 -0.20324 0.01667 -0.20463 0.01719 -0.20625 C 0.01754 -0.20879 0.01754 -0.21157 0.01823 -0.21412 C 0.01858 -0.21597 0.01962 -0.21713 0.02031 -0.21875 C 0.02066 -0.21967 0.02101 -0.22083 0.02153 -0.22176 L 0.02153 -0.22153 " pathEditMode="relative" rAng="0" ptsTypes="AAAAAAAAAAAAAAAAAAAAAAAAAA">
                                      <p:cBhvr>
                                        <p:cTn id="14" dur="2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4" y="-111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 -0.03912 L -0.0375 -0.03889 C -0.03611 -0.04329 -0.03472 -0.04745 -0.03333 -0.05162 C -0.03264 -0.05394 -0.03195 -0.05625 -0.03125 -0.05857 C -0.0309 -0.06042 -0.0309 -0.0625 -0.03021 -0.06412 C -0.02952 -0.0662 -0.02813 -0.06782 -0.02708 -0.06968 C -0.02483 -0.08866 -0.02795 -0.0706 -0.02396 -0.08218 C -0.0184 -0.09931 -0.02448 -0.08333 -0.02083 -0.09607 C -0.02031 -0.09815 -0.01945 -0.09977 -0.01875 -0.10162 C -0.01771 -0.10509 -0.01754 -0.10787 -0.01667 -0.11134 C -0.01649 -0.11296 -0.01615 -0.11435 -0.01563 -0.11551 C -0.01511 -0.11713 -0.01424 -0.11829 -0.01354 -0.11968 C -0.0132 -0.12199 -0.01302 -0.12454 -0.0125 -0.12662 C -0.00903 -0.14537 -0.01441 -0.11296 -0.01042 -0.13634 C -0.01007 -0.13866 -0.0099 -0.1412 -0.00938 -0.14329 C -0.00816 -0.15162 -0.00729 -0.15208 -0.00625 -0.16273 C -0.0059 -0.16644 -0.00538 -0.17014 -0.00521 -0.17384 C -0.00504 -0.20301 -0.00521 -0.23218 -0.00521 -0.26134 L -0.00521 -0.26111 " pathEditMode="relative" rAng="0" ptsTypes="AAAAAAAAAAAAAAAAAAA">
                                      <p:cBhvr>
                                        <p:cTn id="16" dur="2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-1111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59259E-6 L 2.22222E-6 0.00047 C 0.00399 -0.00625 0.00712 -0.01273 0.01215 -0.01875 C 0.01319 -0.02037 0.01632 -0.02176 0.0184 -0.02338 C 0.02048 -0.02592 0.02257 -0.02847 0.02448 -0.03125 C 0.02916 -0.03865 0.02708 -0.04097 0.03073 -0.05 C 0.03125 -0.05162 0.03281 -0.05301 0.03385 -0.05463 C 0.03489 -0.05764 0.03524 -0.06111 0.0368 -0.06389 C 0.03732 -0.06574 0.03889 -0.06713 0.03993 -0.06875 C 0.04097 -0.07176 0.04149 -0.07523 0.04305 -0.07801 C 0.04357 -0.08078 0.04462 -0.08356 0.04618 -0.08588 C 0.05746 -0.1125 0.04201 -0.07592 0.05225 -0.09676 C 0.0533 -0.0993 0.05434 -0.10208 0.05538 -0.10463 C 0.05642 -0.10764 0.05798 -0.11088 0.0585 -0.11389 C 0.05885 -0.13426 0.0585 -0.15463 0.0585 -0.17477 L 0.0585 -0.17453 " pathEditMode="relative" rAng="0" ptsTypes="AAAAAAAAAAAAAAAA">
                                      <p:cBhvr>
                                        <p:cTn id="18" dur="2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872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33333E-6 L 0.02552 -0.274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03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0.00104 -0.333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666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35 0.00556 0.00122 0.01088 0.00104 0.01667 C 0.00087 0.02037 -0.00104 0.02778 -0.00104 0.02778 C -0.0033 0.0544 -0.0033 0.05 -0.00104 0.09306 C -0.00086 0.09491 0.00035 0.09676 0.00104 0.09861 C 0.00174 0.10324 0.00226 0.10648 0.00313 0.11111 C 0.00348 0.1125 0.004 0.11366 0.00417 0.11528 C 0.00486 0.11852 0.00608 0.12662 0.00729 0.12917 L 0.00938 0.13334 C 0.00973 0.13611 0.00973 0.13889 0.01042 0.14167 C 0.01146 0.14537 0.01389 0.14861 0.01459 0.15278 C 0.01493 0.15463 0.01511 0.15648 0.01563 0.15834 C 0.01684 0.16204 0.01841 0.16574 0.01979 0.16945 C 0.02049 0.1713 0.02153 0.17292 0.02188 0.175 C 0.0257 0.19005 0.01962 0.16713 0.025 0.18334 C 0.02917 0.19537 0.02466 0.1882 0.03021 0.19584 C 0.03143 0.2 0.03143 0.20116 0.03334 0.20556 C 0.03473 0.20834 0.03611 0.21111 0.0375 0.21389 C 0.0382 0.21528 0.03872 0.21667 0.03959 0.21806 C 0.04063 0.21945 0.04167 0.22084 0.04271 0.22222 C 0.04375 0.22315 0.04601 0.225 0.04601 0.225 L 0.04601 0.225 " pathEditMode="relative" ptsTypes="AAAAAAAAAAAAAAAAAAAAAAA">
                                      <p:cBhvr>
                                        <p:cTn id="24" dur="20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03704E-6 L -2.77778E-7 -7.03704E-6 C 0.00399 0.0537 0.00052 0.00277 0.00208 0.13194 C 0.00225 0.14999 0.00243 0.16805 0.00312 0.1861 C 0.0033 0.19583 0.00364 0.19328 0.00521 0.19999 C 0.00555 0.20184 0.00642 0.2074 0.00729 0.20971 C 0.00781 0.2111 0.00868 0.21226 0.00937 0.21388 C 0.01163 0.22013 0.00902 0.2162 0.01146 0.21944 L 0.01146 0.21944 " pathEditMode="relative" ptsTypes="AAAAAAAAA">
                                      <p:cBhvr>
                                        <p:cTn id="26" dur="20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8" dur="20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 animBg="1"/>
      <p:bldP spid="16393" grpId="0" animBg="1"/>
      <p:bldP spid="16394" grpId="0" animBg="1"/>
      <p:bldP spid="16395" grpId="0" animBg="1"/>
      <p:bldP spid="16396" grpId="0" animBg="1"/>
      <p:bldP spid="16401" grpId="0" animBg="1"/>
      <p:bldP spid="16402" grpId="0" animBg="1"/>
      <p:bldP spid="16403" grpId="0" animBg="1"/>
      <p:bldP spid="16404" grpId="0" animBg="1"/>
      <p:bldP spid="16405" grpId="0" animBg="1"/>
      <p:bldP spid="16406" grpId="0" animBg="1"/>
      <p:bldP spid="1640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1" name="Group 73"/>
          <p:cNvGrpSpPr/>
          <p:nvPr/>
        </p:nvGrpSpPr>
        <p:grpSpPr bwMode="auto">
          <a:xfrm>
            <a:off x="1103313" y="1557338"/>
            <a:ext cx="9550400" cy="1592262"/>
            <a:chOff x="385" y="890"/>
            <a:chExt cx="4512" cy="1003"/>
          </a:xfrm>
        </p:grpSpPr>
        <p:grpSp>
          <p:nvGrpSpPr>
            <p:cNvPr id="58418" name="Group 41"/>
            <p:cNvGrpSpPr/>
            <p:nvPr/>
          </p:nvGrpSpPr>
          <p:grpSpPr bwMode="auto">
            <a:xfrm>
              <a:off x="385" y="890"/>
              <a:ext cx="4512" cy="96"/>
              <a:chOff x="385" y="890"/>
              <a:chExt cx="4512" cy="96"/>
            </a:xfrm>
          </p:grpSpPr>
          <p:grpSp>
            <p:nvGrpSpPr>
              <p:cNvPr id="58447" name="Group 7"/>
              <p:cNvGrpSpPr/>
              <p:nvPr/>
            </p:nvGrpSpPr>
            <p:grpSpPr bwMode="auto">
              <a:xfrm>
                <a:off x="385" y="890"/>
                <a:ext cx="499" cy="91"/>
                <a:chOff x="385" y="890"/>
                <a:chExt cx="499" cy="91"/>
              </a:xfrm>
            </p:grpSpPr>
            <p:sp>
              <p:nvSpPr>
                <p:cNvPr id="58472" name="Oval 5"/>
                <p:cNvSpPr>
                  <a:spLocks noChangeArrowheads="1"/>
                </p:cNvSpPr>
                <p:nvPr/>
              </p:nvSpPr>
              <p:spPr bwMode="auto">
                <a:xfrm>
                  <a:off x="385" y="890"/>
                  <a:ext cx="499" cy="91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sp>
              <p:nvSpPr>
                <p:cNvPr id="58473" name="Oval 6"/>
                <p:cNvSpPr>
                  <a:spLocks noChangeArrowheads="1"/>
                </p:cNvSpPr>
                <p:nvPr/>
              </p:nvSpPr>
              <p:spPr bwMode="auto">
                <a:xfrm>
                  <a:off x="559" y="922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</p:grpSp>
          <p:grpSp>
            <p:nvGrpSpPr>
              <p:cNvPr id="58448" name="Group 8"/>
              <p:cNvGrpSpPr/>
              <p:nvPr/>
            </p:nvGrpSpPr>
            <p:grpSpPr bwMode="auto">
              <a:xfrm>
                <a:off x="884" y="890"/>
                <a:ext cx="499" cy="91"/>
                <a:chOff x="385" y="890"/>
                <a:chExt cx="499" cy="91"/>
              </a:xfrm>
            </p:grpSpPr>
            <p:sp>
              <p:nvSpPr>
                <p:cNvPr id="58470" name="Oval 9"/>
                <p:cNvSpPr>
                  <a:spLocks noChangeArrowheads="1"/>
                </p:cNvSpPr>
                <p:nvPr/>
              </p:nvSpPr>
              <p:spPr bwMode="auto">
                <a:xfrm>
                  <a:off x="385" y="890"/>
                  <a:ext cx="499" cy="91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sp>
              <p:nvSpPr>
                <p:cNvPr id="58471" name="Oval 10"/>
                <p:cNvSpPr>
                  <a:spLocks noChangeArrowheads="1"/>
                </p:cNvSpPr>
                <p:nvPr/>
              </p:nvSpPr>
              <p:spPr bwMode="auto">
                <a:xfrm>
                  <a:off x="559" y="922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</p:grpSp>
          <p:grpSp>
            <p:nvGrpSpPr>
              <p:cNvPr id="58449" name="Group 11"/>
              <p:cNvGrpSpPr/>
              <p:nvPr/>
            </p:nvGrpSpPr>
            <p:grpSpPr bwMode="auto">
              <a:xfrm>
                <a:off x="1383" y="890"/>
                <a:ext cx="499" cy="91"/>
                <a:chOff x="385" y="890"/>
                <a:chExt cx="499" cy="91"/>
              </a:xfrm>
            </p:grpSpPr>
            <p:sp>
              <p:nvSpPr>
                <p:cNvPr id="58468" name="Oval 12"/>
                <p:cNvSpPr>
                  <a:spLocks noChangeArrowheads="1"/>
                </p:cNvSpPr>
                <p:nvPr/>
              </p:nvSpPr>
              <p:spPr bwMode="auto">
                <a:xfrm>
                  <a:off x="385" y="890"/>
                  <a:ext cx="499" cy="91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sp>
              <p:nvSpPr>
                <p:cNvPr id="58469" name="Oval 13"/>
                <p:cNvSpPr>
                  <a:spLocks noChangeArrowheads="1"/>
                </p:cNvSpPr>
                <p:nvPr/>
              </p:nvSpPr>
              <p:spPr bwMode="auto">
                <a:xfrm>
                  <a:off x="559" y="922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</p:grpSp>
          <p:grpSp>
            <p:nvGrpSpPr>
              <p:cNvPr id="58450" name="Group 14"/>
              <p:cNvGrpSpPr/>
              <p:nvPr/>
            </p:nvGrpSpPr>
            <p:grpSpPr bwMode="auto">
              <a:xfrm>
                <a:off x="1882" y="895"/>
                <a:ext cx="499" cy="91"/>
                <a:chOff x="385" y="890"/>
                <a:chExt cx="499" cy="91"/>
              </a:xfrm>
            </p:grpSpPr>
            <p:sp>
              <p:nvSpPr>
                <p:cNvPr id="58466" name="Oval 15"/>
                <p:cNvSpPr>
                  <a:spLocks noChangeArrowheads="1"/>
                </p:cNvSpPr>
                <p:nvPr/>
              </p:nvSpPr>
              <p:spPr bwMode="auto">
                <a:xfrm>
                  <a:off x="385" y="890"/>
                  <a:ext cx="499" cy="91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sp>
              <p:nvSpPr>
                <p:cNvPr id="58467" name="Oval 16"/>
                <p:cNvSpPr>
                  <a:spLocks noChangeArrowheads="1"/>
                </p:cNvSpPr>
                <p:nvPr/>
              </p:nvSpPr>
              <p:spPr bwMode="auto">
                <a:xfrm>
                  <a:off x="559" y="922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</p:grpSp>
          <p:grpSp>
            <p:nvGrpSpPr>
              <p:cNvPr id="58451" name="Group 17"/>
              <p:cNvGrpSpPr/>
              <p:nvPr/>
            </p:nvGrpSpPr>
            <p:grpSpPr bwMode="auto">
              <a:xfrm>
                <a:off x="2381" y="890"/>
                <a:ext cx="499" cy="91"/>
                <a:chOff x="385" y="890"/>
                <a:chExt cx="499" cy="91"/>
              </a:xfrm>
            </p:grpSpPr>
            <p:sp>
              <p:nvSpPr>
                <p:cNvPr id="58464" name="Oval 18"/>
                <p:cNvSpPr>
                  <a:spLocks noChangeArrowheads="1"/>
                </p:cNvSpPr>
                <p:nvPr/>
              </p:nvSpPr>
              <p:spPr bwMode="auto">
                <a:xfrm>
                  <a:off x="385" y="890"/>
                  <a:ext cx="499" cy="91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sp>
              <p:nvSpPr>
                <p:cNvPr id="58465" name="Oval 19"/>
                <p:cNvSpPr>
                  <a:spLocks noChangeArrowheads="1"/>
                </p:cNvSpPr>
                <p:nvPr/>
              </p:nvSpPr>
              <p:spPr bwMode="auto">
                <a:xfrm>
                  <a:off x="559" y="922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</p:grpSp>
          <p:grpSp>
            <p:nvGrpSpPr>
              <p:cNvPr id="58452" name="Group 20"/>
              <p:cNvGrpSpPr/>
              <p:nvPr/>
            </p:nvGrpSpPr>
            <p:grpSpPr bwMode="auto">
              <a:xfrm>
                <a:off x="2883" y="890"/>
                <a:ext cx="499" cy="91"/>
                <a:chOff x="385" y="890"/>
                <a:chExt cx="499" cy="91"/>
              </a:xfrm>
            </p:grpSpPr>
            <p:sp>
              <p:nvSpPr>
                <p:cNvPr id="58462" name="Oval 21"/>
                <p:cNvSpPr>
                  <a:spLocks noChangeArrowheads="1"/>
                </p:cNvSpPr>
                <p:nvPr/>
              </p:nvSpPr>
              <p:spPr bwMode="auto">
                <a:xfrm>
                  <a:off x="385" y="890"/>
                  <a:ext cx="499" cy="91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sp>
              <p:nvSpPr>
                <p:cNvPr id="58463" name="Oval 22"/>
                <p:cNvSpPr>
                  <a:spLocks noChangeArrowheads="1"/>
                </p:cNvSpPr>
                <p:nvPr/>
              </p:nvSpPr>
              <p:spPr bwMode="auto">
                <a:xfrm>
                  <a:off x="559" y="922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</p:grpSp>
          <p:grpSp>
            <p:nvGrpSpPr>
              <p:cNvPr id="58453" name="Group 23"/>
              <p:cNvGrpSpPr/>
              <p:nvPr/>
            </p:nvGrpSpPr>
            <p:grpSpPr bwMode="auto">
              <a:xfrm>
                <a:off x="3392" y="890"/>
                <a:ext cx="499" cy="91"/>
                <a:chOff x="385" y="890"/>
                <a:chExt cx="499" cy="91"/>
              </a:xfrm>
            </p:grpSpPr>
            <p:sp>
              <p:nvSpPr>
                <p:cNvPr id="58460" name="Oval 24"/>
                <p:cNvSpPr>
                  <a:spLocks noChangeArrowheads="1"/>
                </p:cNvSpPr>
                <p:nvPr/>
              </p:nvSpPr>
              <p:spPr bwMode="auto">
                <a:xfrm>
                  <a:off x="385" y="890"/>
                  <a:ext cx="499" cy="91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sp>
              <p:nvSpPr>
                <p:cNvPr id="58461" name="Oval 25"/>
                <p:cNvSpPr>
                  <a:spLocks noChangeArrowheads="1"/>
                </p:cNvSpPr>
                <p:nvPr/>
              </p:nvSpPr>
              <p:spPr bwMode="auto">
                <a:xfrm>
                  <a:off x="559" y="922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</p:grpSp>
          <p:grpSp>
            <p:nvGrpSpPr>
              <p:cNvPr id="58454" name="Group 26"/>
              <p:cNvGrpSpPr/>
              <p:nvPr/>
            </p:nvGrpSpPr>
            <p:grpSpPr bwMode="auto">
              <a:xfrm>
                <a:off x="3899" y="890"/>
                <a:ext cx="499" cy="91"/>
                <a:chOff x="385" y="890"/>
                <a:chExt cx="499" cy="91"/>
              </a:xfrm>
            </p:grpSpPr>
            <p:sp>
              <p:nvSpPr>
                <p:cNvPr id="58458" name="Oval 27"/>
                <p:cNvSpPr>
                  <a:spLocks noChangeArrowheads="1"/>
                </p:cNvSpPr>
                <p:nvPr/>
              </p:nvSpPr>
              <p:spPr bwMode="auto">
                <a:xfrm>
                  <a:off x="385" y="890"/>
                  <a:ext cx="499" cy="91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sp>
              <p:nvSpPr>
                <p:cNvPr id="58459" name="Oval 28"/>
                <p:cNvSpPr>
                  <a:spLocks noChangeArrowheads="1"/>
                </p:cNvSpPr>
                <p:nvPr/>
              </p:nvSpPr>
              <p:spPr bwMode="auto">
                <a:xfrm>
                  <a:off x="559" y="922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</p:grpSp>
          <p:grpSp>
            <p:nvGrpSpPr>
              <p:cNvPr id="58455" name="Group 29"/>
              <p:cNvGrpSpPr/>
              <p:nvPr/>
            </p:nvGrpSpPr>
            <p:grpSpPr bwMode="auto">
              <a:xfrm>
                <a:off x="4398" y="890"/>
                <a:ext cx="499" cy="91"/>
                <a:chOff x="385" y="890"/>
                <a:chExt cx="499" cy="91"/>
              </a:xfrm>
            </p:grpSpPr>
            <p:sp>
              <p:nvSpPr>
                <p:cNvPr id="58456" name="Oval 30"/>
                <p:cNvSpPr>
                  <a:spLocks noChangeArrowheads="1"/>
                </p:cNvSpPr>
                <p:nvPr/>
              </p:nvSpPr>
              <p:spPr bwMode="auto">
                <a:xfrm>
                  <a:off x="385" y="890"/>
                  <a:ext cx="499" cy="91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sp>
              <p:nvSpPr>
                <p:cNvPr id="58457" name="Oval 31"/>
                <p:cNvSpPr>
                  <a:spLocks noChangeArrowheads="1"/>
                </p:cNvSpPr>
                <p:nvPr/>
              </p:nvSpPr>
              <p:spPr bwMode="auto">
                <a:xfrm>
                  <a:off x="559" y="922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</p:grpSp>
        </p:grpSp>
        <p:grpSp>
          <p:nvGrpSpPr>
            <p:cNvPr id="58419" name="Group 45"/>
            <p:cNvGrpSpPr/>
            <p:nvPr/>
          </p:nvGrpSpPr>
          <p:grpSpPr bwMode="auto">
            <a:xfrm>
              <a:off x="385" y="1797"/>
              <a:ext cx="4512" cy="96"/>
              <a:chOff x="385" y="890"/>
              <a:chExt cx="4512" cy="96"/>
            </a:xfrm>
          </p:grpSpPr>
          <p:grpSp>
            <p:nvGrpSpPr>
              <p:cNvPr id="58420" name="Group 46"/>
              <p:cNvGrpSpPr/>
              <p:nvPr/>
            </p:nvGrpSpPr>
            <p:grpSpPr bwMode="auto">
              <a:xfrm>
                <a:off x="385" y="890"/>
                <a:ext cx="499" cy="91"/>
                <a:chOff x="385" y="890"/>
                <a:chExt cx="499" cy="91"/>
              </a:xfrm>
            </p:grpSpPr>
            <p:sp>
              <p:nvSpPr>
                <p:cNvPr id="58445" name="Oval 47"/>
                <p:cNvSpPr>
                  <a:spLocks noChangeArrowheads="1"/>
                </p:cNvSpPr>
                <p:nvPr/>
              </p:nvSpPr>
              <p:spPr bwMode="auto">
                <a:xfrm>
                  <a:off x="385" y="890"/>
                  <a:ext cx="499" cy="91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sp>
              <p:nvSpPr>
                <p:cNvPr id="58446" name="Oval 48"/>
                <p:cNvSpPr>
                  <a:spLocks noChangeArrowheads="1"/>
                </p:cNvSpPr>
                <p:nvPr/>
              </p:nvSpPr>
              <p:spPr bwMode="auto">
                <a:xfrm>
                  <a:off x="559" y="922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</p:grpSp>
          <p:grpSp>
            <p:nvGrpSpPr>
              <p:cNvPr id="58421" name="Group 49"/>
              <p:cNvGrpSpPr/>
              <p:nvPr/>
            </p:nvGrpSpPr>
            <p:grpSpPr bwMode="auto">
              <a:xfrm>
                <a:off x="884" y="890"/>
                <a:ext cx="499" cy="91"/>
                <a:chOff x="385" y="890"/>
                <a:chExt cx="499" cy="91"/>
              </a:xfrm>
            </p:grpSpPr>
            <p:sp>
              <p:nvSpPr>
                <p:cNvPr id="58443" name="Oval 50"/>
                <p:cNvSpPr>
                  <a:spLocks noChangeArrowheads="1"/>
                </p:cNvSpPr>
                <p:nvPr/>
              </p:nvSpPr>
              <p:spPr bwMode="auto">
                <a:xfrm>
                  <a:off x="385" y="890"/>
                  <a:ext cx="499" cy="91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sp>
              <p:nvSpPr>
                <p:cNvPr id="58444" name="Oval 51"/>
                <p:cNvSpPr>
                  <a:spLocks noChangeArrowheads="1"/>
                </p:cNvSpPr>
                <p:nvPr/>
              </p:nvSpPr>
              <p:spPr bwMode="auto">
                <a:xfrm>
                  <a:off x="559" y="922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</p:grpSp>
          <p:grpSp>
            <p:nvGrpSpPr>
              <p:cNvPr id="58422" name="Group 52"/>
              <p:cNvGrpSpPr/>
              <p:nvPr/>
            </p:nvGrpSpPr>
            <p:grpSpPr bwMode="auto">
              <a:xfrm>
                <a:off x="1383" y="890"/>
                <a:ext cx="499" cy="91"/>
                <a:chOff x="385" y="890"/>
                <a:chExt cx="499" cy="91"/>
              </a:xfrm>
            </p:grpSpPr>
            <p:sp>
              <p:nvSpPr>
                <p:cNvPr id="58441" name="Oval 53"/>
                <p:cNvSpPr>
                  <a:spLocks noChangeArrowheads="1"/>
                </p:cNvSpPr>
                <p:nvPr/>
              </p:nvSpPr>
              <p:spPr bwMode="auto">
                <a:xfrm>
                  <a:off x="385" y="890"/>
                  <a:ext cx="499" cy="91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sp>
              <p:nvSpPr>
                <p:cNvPr id="58442" name="Oval 54"/>
                <p:cNvSpPr>
                  <a:spLocks noChangeArrowheads="1"/>
                </p:cNvSpPr>
                <p:nvPr/>
              </p:nvSpPr>
              <p:spPr bwMode="auto">
                <a:xfrm>
                  <a:off x="559" y="922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</p:grpSp>
          <p:grpSp>
            <p:nvGrpSpPr>
              <p:cNvPr id="58423" name="Group 55"/>
              <p:cNvGrpSpPr/>
              <p:nvPr/>
            </p:nvGrpSpPr>
            <p:grpSpPr bwMode="auto">
              <a:xfrm>
                <a:off x="1882" y="895"/>
                <a:ext cx="499" cy="91"/>
                <a:chOff x="385" y="890"/>
                <a:chExt cx="499" cy="91"/>
              </a:xfrm>
            </p:grpSpPr>
            <p:sp>
              <p:nvSpPr>
                <p:cNvPr id="58439" name="Oval 56"/>
                <p:cNvSpPr>
                  <a:spLocks noChangeArrowheads="1"/>
                </p:cNvSpPr>
                <p:nvPr/>
              </p:nvSpPr>
              <p:spPr bwMode="auto">
                <a:xfrm>
                  <a:off x="385" y="890"/>
                  <a:ext cx="499" cy="91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sp>
              <p:nvSpPr>
                <p:cNvPr id="58440" name="Oval 57"/>
                <p:cNvSpPr>
                  <a:spLocks noChangeArrowheads="1"/>
                </p:cNvSpPr>
                <p:nvPr/>
              </p:nvSpPr>
              <p:spPr bwMode="auto">
                <a:xfrm>
                  <a:off x="559" y="922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</p:grpSp>
          <p:grpSp>
            <p:nvGrpSpPr>
              <p:cNvPr id="58424" name="Group 58"/>
              <p:cNvGrpSpPr/>
              <p:nvPr/>
            </p:nvGrpSpPr>
            <p:grpSpPr bwMode="auto">
              <a:xfrm>
                <a:off x="2381" y="890"/>
                <a:ext cx="499" cy="91"/>
                <a:chOff x="385" y="890"/>
                <a:chExt cx="499" cy="91"/>
              </a:xfrm>
            </p:grpSpPr>
            <p:sp>
              <p:nvSpPr>
                <p:cNvPr id="58437" name="Oval 59"/>
                <p:cNvSpPr>
                  <a:spLocks noChangeArrowheads="1"/>
                </p:cNvSpPr>
                <p:nvPr/>
              </p:nvSpPr>
              <p:spPr bwMode="auto">
                <a:xfrm>
                  <a:off x="385" y="890"/>
                  <a:ext cx="499" cy="91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sp>
              <p:nvSpPr>
                <p:cNvPr id="58438" name="Oval 60"/>
                <p:cNvSpPr>
                  <a:spLocks noChangeArrowheads="1"/>
                </p:cNvSpPr>
                <p:nvPr/>
              </p:nvSpPr>
              <p:spPr bwMode="auto">
                <a:xfrm>
                  <a:off x="559" y="922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</p:grpSp>
          <p:grpSp>
            <p:nvGrpSpPr>
              <p:cNvPr id="58425" name="Group 61"/>
              <p:cNvGrpSpPr/>
              <p:nvPr/>
            </p:nvGrpSpPr>
            <p:grpSpPr bwMode="auto">
              <a:xfrm>
                <a:off x="2883" y="890"/>
                <a:ext cx="499" cy="91"/>
                <a:chOff x="385" y="890"/>
                <a:chExt cx="499" cy="91"/>
              </a:xfrm>
            </p:grpSpPr>
            <p:sp>
              <p:nvSpPr>
                <p:cNvPr id="58435" name="Oval 62"/>
                <p:cNvSpPr>
                  <a:spLocks noChangeArrowheads="1"/>
                </p:cNvSpPr>
                <p:nvPr/>
              </p:nvSpPr>
              <p:spPr bwMode="auto">
                <a:xfrm>
                  <a:off x="385" y="890"/>
                  <a:ext cx="499" cy="91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sp>
              <p:nvSpPr>
                <p:cNvPr id="58436" name="Oval 63"/>
                <p:cNvSpPr>
                  <a:spLocks noChangeArrowheads="1"/>
                </p:cNvSpPr>
                <p:nvPr/>
              </p:nvSpPr>
              <p:spPr bwMode="auto">
                <a:xfrm>
                  <a:off x="559" y="922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</p:grpSp>
          <p:grpSp>
            <p:nvGrpSpPr>
              <p:cNvPr id="58426" name="Group 64"/>
              <p:cNvGrpSpPr/>
              <p:nvPr/>
            </p:nvGrpSpPr>
            <p:grpSpPr bwMode="auto">
              <a:xfrm>
                <a:off x="3392" y="890"/>
                <a:ext cx="499" cy="91"/>
                <a:chOff x="385" y="890"/>
                <a:chExt cx="499" cy="91"/>
              </a:xfrm>
            </p:grpSpPr>
            <p:sp>
              <p:nvSpPr>
                <p:cNvPr id="58433" name="Oval 65"/>
                <p:cNvSpPr>
                  <a:spLocks noChangeArrowheads="1"/>
                </p:cNvSpPr>
                <p:nvPr/>
              </p:nvSpPr>
              <p:spPr bwMode="auto">
                <a:xfrm>
                  <a:off x="385" y="890"/>
                  <a:ext cx="499" cy="91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sp>
              <p:nvSpPr>
                <p:cNvPr id="58434" name="Oval 66"/>
                <p:cNvSpPr>
                  <a:spLocks noChangeArrowheads="1"/>
                </p:cNvSpPr>
                <p:nvPr/>
              </p:nvSpPr>
              <p:spPr bwMode="auto">
                <a:xfrm>
                  <a:off x="559" y="922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</p:grpSp>
          <p:grpSp>
            <p:nvGrpSpPr>
              <p:cNvPr id="58427" name="Group 67"/>
              <p:cNvGrpSpPr/>
              <p:nvPr/>
            </p:nvGrpSpPr>
            <p:grpSpPr bwMode="auto">
              <a:xfrm>
                <a:off x="3899" y="890"/>
                <a:ext cx="499" cy="91"/>
                <a:chOff x="385" y="890"/>
                <a:chExt cx="499" cy="91"/>
              </a:xfrm>
            </p:grpSpPr>
            <p:sp>
              <p:nvSpPr>
                <p:cNvPr id="58431" name="Oval 68"/>
                <p:cNvSpPr>
                  <a:spLocks noChangeArrowheads="1"/>
                </p:cNvSpPr>
                <p:nvPr/>
              </p:nvSpPr>
              <p:spPr bwMode="auto">
                <a:xfrm>
                  <a:off x="385" y="890"/>
                  <a:ext cx="499" cy="91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sp>
              <p:nvSpPr>
                <p:cNvPr id="58432" name="Oval 69"/>
                <p:cNvSpPr>
                  <a:spLocks noChangeArrowheads="1"/>
                </p:cNvSpPr>
                <p:nvPr/>
              </p:nvSpPr>
              <p:spPr bwMode="auto">
                <a:xfrm>
                  <a:off x="559" y="922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</p:grpSp>
          <p:grpSp>
            <p:nvGrpSpPr>
              <p:cNvPr id="58428" name="Group 70"/>
              <p:cNvGrpSpPr/>
              <p:nvPr/>
            </p:nvGrpSpPr>
            <p:grpSpPr bwMode="auto">
              <a:xfrm>
                <a:off x="4398" y="890"/>
                <a:ext cx="499" cy="91"/>
                <a:chOff x="385" y="890"/>
                <a:chExt cx="499" cy="91"/>
              </a:xfrm>
            </p:grpSpPr>
            <p:sp>
              <p:nvSpPr>
                <p:cNvPr id="58429" name="Oval 71"/>
                <p:cNvSpPr>
                  <a:spLocks noChangeArrowheads="1"/>
                </p:cNvSpPr>
                <p:nvPr/>
              </p:nvSpPr>
              <p:spPr bwMode="auto">
                <a:xfrm>
                  <a:off x="385" y="890"/>
                  <a:ext cx="499" cy="91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  <p:sp>
              <p:nvSpPr>
                <p:cNvPr id="58430" name="Oval 72"/>
                <p:cNvSpPr>
                  <a:spLocks noChangeArrowheads="1"/>
                </p:cNvSpPr>
                <p:nvPr/>
              </p:nvSpPr>
              <p:spPr bwMode="auto">
                <a:xfrm>
                  <a:off x="559" y="922"/>
                  <a:ext cx="23" cy="23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</a:ln>
              </p:spPr>
              <p:txBody>
                <a:bodyPr wrap="none" anchor="ctr"/>
                <a:lstStyle>
                  <a:lvl1pPr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/>
                </a:p>
              </p:txBody>
            </p:sp>
          </p:grpSp>
        </p:grpSp>
      </p:grpSp>
      <p:sp>
        <p:nvSpPr>
          <p:cNvPr id="58372" name="Oval 75"/>
          <p:cNvSpPr>
            <a:spLocks noChangeArrowheads="1"/>
          </p:cNvSpPr>
          <p:nvPr/>
        </p:nvSpPr>
        <p:spPr bwMode="auto">
          <a:xfrm>
            <a:off x="2544763" y="1989138"/>
            <a:ext cx="1150937" cy="6477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58373" name="Oval 76"/>
          <p:cNvSpPr>
            <a:spLocks noChangeArrowheads="1"/>
          </p:cNvSpPr>
          <p:nvPr/>
        </p:nvSpPr>
        <p:spPr bwMode="auto">
          <a:xfrm>
            <a:off x="8113713" y="1844675"/>
            <a:ext cx="1150937" cy="6477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58374" name="Line 77"/>
          <p:cNvSpPr>
            <a:spLocks noChangeShapeType="1"/>
          </p:cNvSpPr>
          <p:nvPr/>
        </p:nvSpPr>
        <p:spPr bwMode="auto">
          <a:xfrm>
            <a:off x="5327650" y="1909445"/>
            <a:ext cx="6731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8375" name="Text Box 78"/>
          <p:cNvSpPr txBox="1">
            <a:spLocks noChangeArrowheads="1"/>
          </p:cNvSpPr>
          <p:nvPr/>
        </p:nvSpPr>
        <p:spPr bwMode="auto">
          <a:xfrm>
            <a:off x="4464050" y="1693545"/>
            <a:ext cx="1055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血流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8376" name="Group 81"/>
          <p:cNvGrpSpPr/>
          <p:nvPr/>
        </p:nvGrpSpPr>
        <p:grpSpPr bwMode="auto">
          <a:xfrm>
            <a:off x="2159000" y="4005263"/>
            <a:ext cx="1536700" cy="935037"/>
            <a:chOff x="1111" y="2750"/>
            <a:chExt cx="726" cy="589"/>
          </a:xfrm>
        </p:grpSpPr>
        <p:sp>
          <p:nvSpPr>
            <p:cNvPr id="58416" name="Oval 79"/>
            <p:cNvSpPr>
              <a:spLocks noChangeArrowheads="1"/>
            </p:cNvSpPr>
            <p:nvPr/>
          </p:nvSpPr>
          <p:spPr bwMode="auto">
            <a:xfrm>
              <a:off x="1111" y="2750"/>
              <a:ext cx="726" cy="58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58417" name="Oval 80"/>
            <p:cNvSpPr>
              <a:spLocks noChangeArrowheads="1"/>
            </p:cNvSpPr>
            <p:nvPr/>
          </p:nvSpPr>
          <p:spPr bwMode="auto">
            <a:xfrm>
              <a:off x="1519" y="3067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</p:grpSp>
      <p:grpSp>
        <p:nvGrpSpPr>
          <p:cNvPr id="58377" name="Group 82"/>
          <p:cNvGrpSpPr/>
          <p:nvPr/>
        </p:nvGrpSpPr>
        <p:grpSpPr bwMode="auto">
          <a:xfrm>
            <a:off x="3983038" y="5445125"/>
            <a:ext cx="1536700" cy="935038"/>
            <a:chOff x="1111" y="2750"/>
            <a:chExt cx="726" cy="589"/>
          </a:xfrm>
        </p:grpSpPr>
        <p:sp>
          <p:nvSpPr>
            <p:cNvPr id="58414" name="Oval 83"/>
            <p:cNvSpPr>
              <a:spLocks noChangeArrowheads="1"/>
            </p:cNvSpPr>
            <p:nvPr/>
          </p:nvSpPr>
          <p:spPr bwMode="auto">
            <a:xfrm>
              <a:off x="1111" y="2750"/>
              <a:ext cx="726" cy="58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58415" name="Oval 84"/>
            <p:cNvSpPr>
              <a:spLocks noChangeArrowheads="1"/>
            </p:cNvSpPr>
            <p:nvPr/>
          </p:nvSpPr>
          <p:spPr bwMode="auto">
            <a:xfrm>
              <a:off x="1519" y="3067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</p:grpSp>
      <p:grpSp>
        <p:nvGrpSpPr>
          <p:cNvPr id="58378" name="Group 88"/>
          <p:cNvGrpSpPr/>
          <p:nvPr/>
        </p:nvGrpSpPr>
        <p:grpSpPr bwMode="auto">
          <a:xfrm>
            <a:off x="6000750" y="3860800"/>
            <a:ext cx="1536700" cy="935038"/>
            <a:chOff x="1111" y="2750"/>
            <a:chExt cx="726" cy="589"/>
          </a:xfrm>
        </p:grpSpPr>
        <p:sp>
          <p:nvSpPr>
            <p:cNvPr id="58412" name="Oval 89"/>
            <p:cNvSpPr>
              <a:spLocks noChangeArrowheads="1"/>
            </p:cNvSpPr>
            <p:nvPr/>
          </p:nvSpPr>
          <p:spPr bwMode="auto">
            <a:xfrm>
              <a:off x="1111" y="2750"/>
              <a:ext cx="726" cy="58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58413" name="Oval 90"/>
            <p:cNvSpPr>
              <a:spLocks noChangeArrowheads="1"/>
            </p:cNvSpPr>
            <p:nvPr/>
          </p:nvSpPr>
          <p:spPr bwMode="auto">
            <a:xfrm>
              <a:off x="1519" y="3067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</p:grpSp>
      <p:sp>
        <p:nvSpPr>
          <p:cNvPr id="58379" name="Line 91"/>
          <p:cNvSpPr>
            <a:spLocks noChangeShapeType="1"/>
          </p:cNvSpPr>
          <p:nvPr/>
        </p:nvSpPr>
        <p:spPr bwMode="auto">
          <a:xfrm>
            <a:off x="3408363" y="2349500"/>
            <a:ext cx="768350" cy="2873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8380" name="Text Box 92"/>
          <p:cNvSpPr txBox="1">
            <a:spLocks noChangeArrowheads="1"/>
          </p:cNvSpPr>
          <p:nvPr/>
        </p:nvSpPr>
        <p:spPr bwMode="auto">
          <a:xfrm>
            <a:off x="4078288" y="2420938"/>
            <a:ext cx="1057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氧气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8381" name="Group 102"/>
          <p:cNvGrpSpPr/>
          <p:nvPr/>
        </p:nvGrpSpPr>
        <p:grpSpPr bwMode="auto">
          <a:xfrm>
            <a:off x="3119438" y="2852738"/>
            <a:ext cx="3168650" cy="2808287"/>
            <a:chOff x="1474" y="1797"/>
            <a:chExt cx="1497" cy="1769"/>
          </a:xfrm>
        </p:grpSpPr>
        <p:grpSp>
          <p:nvGrpSpPr>
            <p:cNvPr id="58407" name="Group 101"/>
            <p:cNvGrpSpPr/>
            <p:nvPr/>
          </p:nvGrpSpPr>
          <p:grpSpPr bwMode="auto">
            <a:xfrm>
              <a:off x="1474" y="1797"/>
              <a:ext cx="680" cy="1769"/>
              <a:chOff x="1474" y="1797"/>
              <a:chExt cx="680" cy="1769"/>
            </a:xfrm>
          </p:grpSpPr>
          <p:sp>
            <p:nvSpPr>
              <p:cNvPr id="58409" name="Line 93"/>
              <p:cNvSpPr>
                <a:spLocks noChangeShapeType="1"/>
              </p:cNvSpPr>
              <p:nvPr/>
            </p:nvSpPr>
            <p:spPr bwMode="auto">
              <a:xfrm>
                <a:off x="2130" y="1797"/>
                <a:ext cx="0" cy="408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410" name="Line 94"/>
              <p:cNvSpPr>
                <a:spLocks noChangeShapeType="1"/>
              </p:cNvSpPr>
              <p:nvPr/>
            </p:nvSpPr>
            <p:spPr bwMode="auto">
              <a:xfrm flipH="1">
                <a:off x="1474" y="2205"/>
                <a:ext cx="635" cy="454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411" name="Line 95"/>
              <p:cNvSpPr>
                <a:spLocks noChangeShapeType="1"/>
              </p:cNvSpPr>
              <p:nvPr/>
            </p:nvSpPr>
            <p:spPr bwMode="auto">
              <a:xfrm>
                <a:off x="2154" y="2205"/>
                <a:ext cx="0" cy="1361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58408" name="Line 96"/>
            <p:cNvSpPr>
              <a:spLocks noChangeShapeType="1"/>
            </p:cNvSpPr>
            <p:nvPr/>
          </p:nvSpPr>
          <p:spPr bwMode="auto">
            <a:xfrm>
              <a:off x="2154" y="2160"/>
              <a:ext cx="817" cy="454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8382" name="Text Box 97"/>
          <p:cNvSpPr txBox="1">
            <a:spLocks noChangeArrowheads="1"/>
          </p:cNvSpPr>
          <p:nvPr/>
        </p:nvSpPr>
        <p:spPr bwMode="auto">
          <a:xfrm>
            <a:off x="5519738" y="2420938"/>
            <a:ext cx="172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营养物质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8383" name="Group 105"/>
          <p:cNvGrpSpPr/>
          <p:nvPr/>
        </p:nvGrpSpPr>
        <p:grpSpPr bwMode="auto">
          <a:xfrm>
            <a:off x="3408363" y="2852738"/>
            <a:ext cx="3359150" cy="2881312"/>
            <a:chOff x="1610" y="1797"/>
            <a:chExt cx="1587" cy="1815"/>
          </a:xfrm>
        </p:grpSpPr>
        <p:sp>
          <p:nvSpPr>
            <p:cNvPr id="58403" name="Line 98"/>
            <p:cNvSpPr>
              <a:spLocks noChangeShapeType="1"/>
            </p:cNvSpPr>
            <p:nvPr/>
          </p:nvSpPr>
          <p:spPr bwMode="auto">
            <a:xfrm>
              <a:off x="3107" y="1797"/>
              <a:ext cx="90" cy="81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58404" name="Group 104"/>
            <p:cNvGrpSpPr/>
            <p:nvPr/>
          </p:nvGrpSpPr>
          <p:grpSpPr bwMode="auto">
            <a:xfrm>
              <a:off x="1610" y="1797"/>
              <a:ext cx="1270" cy="1815"/>
              <a:chOff x="1610" y="1797"/>
              <a:chExt cx="1270" cy="1815"/>
            </a:xfrm>
          </p:grpSpPr>
          <p:sp>
            <p:nvSpPr>
              <p:cNvPr id="58405" name="Line 99"/>
              <p:cNvSpPr>
                <a:spLocks noChangeShapeType="1"/>
              </p:cNvSpPr>
              <p:nvPr/>
            </p:nvSpPr>
            <p:spPr bwMode="auto">
              <a:xfrm flipH="1">
                <a:off x="1610" y="1797"/>
                <a:ext cx="1134" cy="104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406" name="Line 100"/>
              <p:cNvSpPr>
                <a:spLocks noChangeShapeType="1"/>
              </p:cNvSpPr>
              <p:nvPr/>
            </p:nvSpPr>
            <p:spPr bwMode="auto">
              <a:xfrm flipH="1">
                <a:off x="2381" y="1797"/>
                <a:ext cx="499" cy="181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58384" name="Text Box 103"/>
          <p:cNvSpPr txBox="1">
            <a:spLocks noChangeArrowheads="1"/>
          </p:cNvSpPr>
          <p:nvPr/>
        </p:nvSpPr>
        <p:spPr bwMode="auto">
          <a:xfrm>
            <a:off x="8401050" y="3789363"/>
            <a:ext cx="3551238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二氧化碳    其他废物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58385" name="Group 110"/>
          <p:cNvGrpSpPr/>
          <p:nvPr/>
        </p:nvGrpSpPr>
        <p:grpSpPr bwMode="auto">
          <a:xfrm>
            <a:off x="3408363" y="3860800"/>
            <a:ext cx="5280025" cy="2089150"/>
            <a:chOff x="1610" y="2432"/>
            <a:chExt cx="2495" cy="1316"/>
          </a:xfrm>
        </p:grpSpPr>
        <p:grpSp>
          <p:nvGrpSpPr>
            <p:cNvPr id="58399" name="Group 109"/>
            <p:cNvGrpSpPr/>
            <p:nvPr/>
          </p:nvGrpSpPr>
          <p:grpSpPr bwMode="auto">
            <a:xfrm>
              <a:off x="1610" y="2523"/>
              <a:ext cx="2495" cy="1225"/>
              <a:chOff x="1610" y="2523"/>
              <a:chExt cx="2495" cy="1225"/>
            </a:xfrm>
          </p:grpSpPr>
          <p:sp>
            <p:nvSpPr>
              <p:cNvPr id="58401" name="Line 106"/>
              <p:cNvSpPr>
                <a:spLocks noChangeShapeType="1"/>
              </p:cNvSpPr>
              <p:nvPr/>
            </p:nvSpPr>
            <p:spPr bwMode="auto">
              <a:xfrm flipV="1">
                <a:off x="1610" y="2523"/>
                <a:ext cx="2359" cy="40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402" name="Line 107"/>
              <p:cNvSpPr>
                <a:spLocks noChangeShapeType="1"/>
              </p:cNvSpPr>
              <p:nvPr/>
            </p:nvSpPr>
            <p:spPr bwMode="auto">
              <a:xfrm flipV="1">
                <a:off x="2608" y="2614"/>
                <a:ext cx="1497" cy="113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58400" name="Line 108"/>
            <p:cNvSpPr>
              <a:spLocks noChangeShapeType="1"/>
            </p:cNvSpPr>
            <p:nvPr/>
          </p:nvSpPr>
          <p:spPr bwMode="auto">
            <a:xfrm>
              <a:off x="3334" y="2432"/>
              <a:ext cx="635" cy="4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8386" name="Line 111"/>
          <p:cNvSpPr>
            <a:spLocks noChangeShapeType="1"/>
          </p:cNvSpPr>
          <p:nvPr/>
        </p:nvSpPr>
        <p:spPr bwMode="auto">
          <a:xfrm flipV="1">
            <a:off x="8977313" y="2781300"/>
            <a:ext cx="0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8387" name="Line 112"/>
          <p:cNvSpPr>
            <a:spLocks noChangeShapeType="1"/>
          </p:cNvSpPr>
          <p:nvPr/>
        </p:nvSpPr>
        <p:spPr bwMode="auto">
          <a:xfrm flipH="1" flipV="1">
            <a:off x="8783638" y="2420938"/>
            <a:ext cx="193675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8388" name="Line 113"/>
          <p:cNvSpPr>
            <a:spLocks noChangeShapeType="1"/>
          </p:cNvSpPr>
          <p:nvPr/>
        </p:nvSpPr>
        <p:spPr bwMode="auto">
          <a:xfrm flipV="1">
            <a:off x="9072563" y="2636838"/>
            <a:ext cx="768350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8389" name="Line 114"/>
          <p:cNvSpPr>
            <a:spLocks noChangeShapeType="1"/>
          </p:cNvSpPr>
          <p:nvPr/>
        </p:nvSpPr>
        <p:spPr bwMode="auto">
          <a:xfrm flipV="1">
            <a:off x="10514013" y="2852738"/>
            <a:ext cx="0" cy="936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8390" name="Text Box 115"/>
          <p:cNvSpPr txBox="1">
            <a:spLocks noChangeArrowheads="1"/>
          </p:cNvSpPr>
          <p:nvPr/>
        </p:nvSpPr>
        <p:spPr bwMode="auto">
          <a:xfrm>
            <a:off x="9840913" y="2420938"/>
            <a:ext cx="1343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血浆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391" name="Text Box 117"/>
          <p:cNvSpPr txBox="1">
            <a:spLocks noChangeArrowheads="1"/>
          </p:cNvSpPr>
          <p:nvPr/>
        </p:nvSpPr>
        <p:spPr bwMode="auto">
          <a:xfrm>
            <a:off x="1200150" y="1989138"/>
            <a:ext cx="1344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红细胞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392" name="Text Box 118"/>
          <p:cNvSpPr txBox="1">
            <a:spLocks noChangeArrowheads="1"/>
          </p:cNvSpPr>
          <p:nvPr/>
        </p:nvSpPr>
        <p:spPr bwMode="auto">
          <a:xfrm>
            <a:off x="1776413" y="4941888"/>
            <a:ext cx="1631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组织细胞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10763" y="5272088"/>
            <a:ext cx="14859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组织细胞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277100" y="5272088"/>
            <a:ext cx="14859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血液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>
            <a:off x="8113713" y="5445125"/>
            <a:ext cx="1795462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箭头连接符 106"/>
          <p:cNvCxnSpPr/>
          <p:nvPr/>
        </p:nvCxnSpPr>
        <p:spPr>
          <a:xfrm flipH="1">
            <a:off x="8113713" y="5635625"/>
            <a:ext cx="1770062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101013" y="5035550"/>
            <a:ext cx="1636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氧和营养物质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6" name="TextBox 115"/>
          <p:cNvSpPr txBox="1">
            <a:spLocks noChangeArrowheads="1"/>
          </p:cNvSpPr>
          <p:nvPr/>
        </p:nvSpPr>
        <p:spPr bwMode="auto">
          <a:xfrm>
            <a:off x="8078788" y="5672138"/>
            <a:ext cx="1887537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二氧化碳和其它废物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6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883</Words>
  <Application>WPS 演示</Application>
  <PresentationFormat>自定义</PresentationFormat>
  <Paragraphs>153</Paragraphs>
  <Slides>15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7" baseType="lpstr">
      <vt:lpstr>Arial</vt:lpstr>
      <vt:lpstr>宋体</vt:lpstr>
      <vt:lpstr>Wingdings</vt:lpstr>
      <vt:lpstr>黑体</vt:lpstr>
      <vt:lpstr>Calibri</vt:lpstr>
      <vt:lpstr>微软雅黑</vt:lpstr>
      <vt:lpstr>Times New Roman</vt:lpstr>
      <vt:lpstr>楷体_GB2312</vt:lpstr>
      <vt:lpstr>隶书</vt:lpstr>
      <vt:lpstr>Arial Unicode MS</vt:lpstr>
      <vt:lpstr>新宋体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三种血管的比较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jx16083</cp:lastModifiedBy>
  <cp:revision>25</cp:revision>
  <dcterms:created xsi:type="dcterms:W3CDTF">2018-03-01T02:03:00Z</dcterms:created>
  <dcterms:modified xsi:type="dcterms:W3CDTF">2019-02-23T08:32:46Z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  <property fmtid="{D5CDD505-2E9C-101B-9397-08002B2CF9AE}" pid="3" name="KSORubyTemplateID">
    <vt:lpwstr>13</vt:lpwstr>
  </property>
</Properties>
</file>