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8" r:id="rId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C83"/>
    <a:srgbClr val="E23E6D"/>
    <a:srgbClr val="E03062"/>
    <a:srgbClr val="C51E4C"/>
    <a:srgbClr val="D8C620"/>
    <a:srgbClr val="A0B953"/>
    <a:srgbClr val="00AEDE"/>
    <a:srgbClr val="00B5E6"/>
    <a:srgbClr val="00A5D2"/>
    <a:srgbClr val="0078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0" autoAdjust="0"/>
    <p:restoredTop sz="94660"/>
  </p:normalViewPr>
  <p:slideViewPr>
    <p:cSldViewPr>
      <p:cViewPr varScale="1">
        <p:scale>
          <a:sx n="148" d="100"/>
          <a:sy n="148" d="100"/>
        </p:scale>
        <p:origin x="-102" y="-156"/>
      </p:cViewPr>
      <p:guideLst>
        <p:guide orient="horz" pos="1620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1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" y="0"/>
            <a:ext cx="9142858" cy="5143500"/>
          </a:xfrm>
          <a:prstGeom prst="rect">
            <a:avLst/>
          </a:prstGeom>
        </p:spPr>
      </p:pic>
      <p:pic>
        <p:nvPicPr>
          <p:cNvPr id="9" name="图片 8" descr="11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99545" y="292894"/>
            <a:ext cx="5144912" cy="3295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182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F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45005"/>
          </a:xfrm>
          <a:prstGeom prst="rect">
            <a:avLst/>
          </a:prstGeom>
        </p:spPr>
      </p:pic>
      <p:pic>
        <p:nvPicPr>
          <p:cNvPr id="9" name="图片 8" descr="7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934475"/>
            <a:ext cx="9144000" cy="209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 descr="1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" y="0"/>
            <a:ext cx="9142858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544" y="3933949"/>
            <a:ext cx="7386638" cy="1373858"/>
          </a:xfrm>
          <a:prstGeom prst="rect">
            <a:avLst/>
          </a:prstGeom>
        </p:spPr>
      </p:pic>
      <p:pic>
        <p:nvPicPr>
          <p:cNvPr id="2" name="图片 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345" y="619830"/>
            <a:ext cx="1053113" cy="1485007"/>
          </a:xfrm>
          <a:prstGeom prst="rect">
            <a:avLst/>
          </a:prstGeom>
        </p:spPr>
      </p:pic>
      <p:pic>
        <p:nvPicPr>
          <p:cNvPr id="3" name="图片 2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507581"/>
            <a:ext cx="1433558" cy="2021685"/>
          </a:xfrm>
          <a:prstGeom prst="rect">
            <a:avLst/>
          </a:prstGeom>
        </p:spPr>
      </p:pic>
      <p:pic>
        <p:nvPicPr>
          <p:cNvPr id="7" name="图片 6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9912" y="-1922451"/>
            <a:ext cx="5924177" cy="1901019"/>
          </a:xfrm>
          <a:prstGeom prst="rect">
            <a:avLst/>
          </a:prstGeom>
        </p:spPr>
      </p:pic>
      <p:sp>
        <p:nvSpPr>
          <p:cNvPr id="9" name="梯形 8"/>
          <p:cNvSpPr/>
          <p:nvPr/>
        </p:nvSpPr>
        <p:spPr>
          <a:xfrm rot="12840000">
            <a:off x="1137358" y="3360005"/>
            <a:ext cx="110018" cy="267560"/>
          </a:xfrm>
          <a:prstGeom prst="trapezoid">
            <a:avLst/>
          </a:prstGeom>
          <a:solidFill>
            <a:srgbClr val="FA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梯形 9"/>
          <p:cNvSpPr/>
          <p:nvPr/>
        </p:nvSpPr>
        <p:spPr>
          <a:xfrm rot="14176634">
            <a:off x="1339921" y="3656396"/>
            <a:ext cx="110018" cy="267560"/>
          </a:xfrm>
          <a:prstGeom prst="trapezoid">
            <a:avLst/>
          </a:prstGeom>
          <a:solidFill>
            <a:srgbClr val="FA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梯形 10"/>
          <p:cNvSpPr/>
          <p:nvPr/>
        </p:nvSpPr>
        <p:spPr>
          <a:xfrm rot="15723239">
            <a:off x="1478473" y="3991875"/>
            <a:ext cx="110018" cy="267560"/>
          </a:xfrm>
          <a:prstGeom prst="trapezoid">
            <a:avLst/>
          </a:prstGeom>
          <a:solidFill>
            <a:srgbClr val="FA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27385" y="212806"/>
            <a:ext cx="789845" cy="1839229"/>
          </a:xfrm>
          <a:prstGeom prst="rect">
            <a:avLst/>
          </a:prstGeom>
        </p:spPr>
      </p:pic>
      <p:pic>
        <p:nvPicPr>
          <p:cNvPr id="5" name="图片 4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720000">
            <a:off x="-1186544" y="5137490"/>
            <a:ext cx="2976091" cy="719592"/>
          </a:xfrm>
          <a:prstGeom prst="rect">
            <a:avLst/>
          </a:prstGeom>
        </p:spPr>
      </p:pic>
      <p:pic>
        <p:nvPicPr>
          <p:cNvPr id="12" name="图片 11" descr="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46116" y="3460607"/>
            <a:ext cx="2981499" cy="72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5087E-6 C 0.07318 -0.0978 0.14649 -0.1956 0.22709 -0.2504 C 0.30808 -0.3052 0.43776 -0.34774 0.48477 -0.32855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1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880000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89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89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-1.11111E-6 L 0 0.5944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04167E-6 -0.02037 C -0.05677 0.05718 -0.11328 0.13519 -0.1582 0.23195 C -0.20325 0.32917 -0.27057 0.49977 -0.27018 0.56158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课件元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634188"/>
            <a:ext cx="2397600" cy="391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0264" y="2260858"/>
            <a:ext cx="7063472" cy="53091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3000" dirty="0" smtClean="0">
                <a:latin typeface="黑体" pitchFamily="49" charset="-122"/>
                <a:ea typeface="黑体" pitchFamily="49" charset="-122"/>
              </a:rPr>
              <a:t>运用和倍规律解决小数除法中的实际问题</a:t>
            </a:r>
            <a:endParaRPr lang="zh-CN" altLang="en-US" sz="30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08661" y="483518"/>
            <a:ext cx="1551918" cy="499743"/>
            <a:chOff x="303900" y="4240542"/>
            <a:chExt cx="2069225" cy="666324"/>
          </a:xfrm>
        </p:grpSpPr>
        <p:sp>
          <p:nvSpPr>
            <p:cNvPr id="5" name="矩形 4"/>
            <p:cNvSpPr/>
            <p:nvPr/>
          </p:nvSpPr>
          <p:spPr>
            <a:xfrm>
              <a:off x="579835" y="4401515"/>
              <a:ext cx="1776000" cy="432000"/>
            </a:xfrm>
            <a:prstGeom prst="rect">
              <a:avLst/>
            </a:prstGeom>
            <a:solidFill>
              <a:srgbClr val="FACC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" name="Picture 2" descr="D:\2015工作\那剑天\动画小人儿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flipH="1">
              <a:off x="303900" y="4240542"/>
              <a:ext cx="446557" cy="66632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37721" y="4325309"/>
              <a:ext cx="1635404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dirty="0" smtClean="0">
                  <a:latin typeface="黑体" pitchFamily="49" charset="-122"/>
                  <a:ea typeface="黑体" pitchFamily="49" charset="-122"/>
                </a:rPr>
                <a:t>典型例题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4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140" decel="50000" autoRev="1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140" decel="100000" autoRev="1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140" decel="100000" autoRev="1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161" y="991090"/>
            <a:ext cx="734481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乐乐和悠悠一共有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896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.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5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元，将乐乐的钱数的小数点向左移动一位，他的钱数就和悠悠的一样多，请问两人的钱数各是多少。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4355976" y="1385802"/>
            <a:ext cx="381642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1101887" y="1745842"/>
            <a:ext cx="36004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76921" y="2283718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把悠悠的钱数看作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1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份，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41217" y="2283718"/>
            <a:ext cx="356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乐乐的钱数就是这样的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10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份。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01789" y="2768985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10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＋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1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＝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11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份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)</a:t>
            </a:r>
            <a:endParaRPr lang="zh-CN" altLang="zh-CN" sz="200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76921" y="323546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悠悠的钱数：</a:t>
            </a:r>
            <a:endParaRPr lang="zh-CN" altLang="zh-CN" sz="2000" dirty="0" smtClean="0">
              <a:latin typeface="+mn-ea"/>
            </a:endParaRPr>
          </a:p>
        </p:txBody>
      </p:sp>
      <p:grpSp>
        <p:nvGrpSpPr>
          <p:cNvPr id="79" name="组合 43"/>
          <p:cNvGrpSpPr/>
          <p:nvPr/>
        </p:nvGrpSpPr>
        <p:grpSpPr>
          <a:xfrm>
            <a:off x="966762" y="1783942"/>
            <a:ext cx="1491993" cy="488235"/>
            <a:chOff x="383802" y="4248214"/>
            <a:chExt cx="1989323" cy="650980"/>
          </a:xfrm>
        </p:grpSpPr>
        <p:sp>
          <p:nvSpPr>
            <p:cNvPr id="80" name="矩形 79"/>
            <p:cNvSpPr/>
            <p:nvPr/>
          </p:nvSpPr>
          <p:spPr>
            <a:xfrm>
              <a:off x="579834" y="4401515"/>
              <a:ext cx="1775999" cy="432000"/>
            </a:xfrm>
            <a:prstGeom prst="rect">
              <a:avLst/>
            </a:prstGeom>
            <a:solidFill>
              <a:srgbClr val="4BB5B5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1" name="Picture 2" descr="D:\2015工作\那剑天\动画小人儿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83802" y="4248214"/>
              <a:ext cx="446557" cy="650980"/>
            </a:xfrm>
            <a:prstGeom prst="rect">
              <a:avLst/>
            </a:prstGeom>
            <a:noFill/>
          </p:spPr>
        </p:pic>
        <p:sp>
          <p:nvSpPr>
            <p:cNvPr id="82" name="TextBox 81"/>
            <p:cNvSpPr txBox="1"/>
            <p:nvPr/>
          </p:nvSpPr>
          <p:spPr>
            <a:xfrm>
              <a:off x="737722" y="4333775"/>
              <a:ext cx="1635403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正确解答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977369" y="37050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乐乐的钱数：</a:t>
            </a:r>
            <a:endParaRPr lang="zh-CN" altLang="zh-CN" sz="2000" dirty="0" smtClean="0">
              <a:latin typeface="+mn-e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22402" y="4172623"/>
            <a:ext cx="5824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答：乐乐的钱数是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815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元，悠悠的钱数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81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.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5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元。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514844" y="3235463"/>
            <a:ext cx="1985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896</a:t>
            </a:r>
            <a:r>
              <a:rPr lang="en-US" altLang="zh-CN" sz="20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.</a:t>
            </a:r>
            <a:r>
              <a:rPr lang="en-US" altLang="zh-CN" sz="20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5</a:t>
            </a:r>
            <a:r>
              <a:rPr lang="zh-CN" altLang="zh-CN" sz="20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÷</a:t>
            </a:r>
            <a:r>
              <a:rPr lang="en-US" altLang="zh-CN" sz="20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11</a:t>
            </a:r>
            <a:r>
              <a:rPr lang="zh-CN" altLang="en-US" sz="20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＝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067944" y="3235463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0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81</a:t>
            </a:r>
            <a:r>
              <a:rPr lang="en-US" altLang="zh-CN" sz="20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.</a:t>
            </a:r>
            <a:r>
              <a:rPr lang="en-US" altLang="zh-CN" sz="20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5</a:t>
            </a:r>
            <a:r>
              <a:rPr lang="en-US" altLang="zh-CN" sz="2000" dirty="0" smtClean="0">
                <a:solidFill>
                  <a:prstClr val="black"/>
                </a:solidFill>
                <a:latin typeface="宋体"/>
              </a:rPr>
              <a:t>(</a:t>
            </a:r>
            <a:r>
              <a:rPr lang="zh-CN" altLang="zh-CN" sz="20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2000" dirty="0" smtClean="0">
                <a:solidFill>
                  <a:prstClr val="black"/>
                </a:solidFill>
                <a:latin typeface="宋体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919303" y="3705089"/>
            <a:ext cx="1197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815</a:t>
            </a:r>
            <a:r>
              <a:rPr lang="en-US" altLang="zh-CN" sz="2000" dirty="0" smtClean="0">
                <a:solidFill>
                  <a:prstClr val="black"/>
                </a:solidFill>
                <a:latin typeface="宋体"/>
              </a:rPr>
              <a:t>(</a:t>
            </a:r>
            <a:r>
              <a:rPr lang="zh-CN" altLang="zh-CN" sz="20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2000" dirty="0" smtClean="0">
                <a:solidFill>
                  <a:prstClr val="black"/>
                </a:solidFill>
                <a:latin typeface="宋体"/>
              </a:rPr>
              <a:t>)</a:t>
            </a:r>
            <a:endParaRPr lang="zh-CN" altLang="zh-CN" sz="2000" dirty="0" smtClean="0">
              <a:solidFill>
                <a:prstClr val="black"/>
              </a:solidFill>
              <a:latin typeface="宋体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521183" y="3705089"/>
            <a:ext cx="1571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81</a:t>
            </a:r>
            <a:r>
              <a:rPr lang="en-US" altLang="zh-CN" sz="20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.</a:t>
            </a:r>
            <a:r>
              <a:rPr lang="en-US" altLang="zh-CN" sz="20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5</a:t>
            </a:r>
            <a:r>
              <a:rPr lang="zh-CN" altLang="zh-CN" sz="20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×</a:t>
            </a:r>
            <a:r>
              <a:rPr lang="en-US" altLang="zh-CN" sz="20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10</a:t>
            </a:r>
            <a:r>
              <a:rPr lang="zh-CN" altLang="en-US" sz="20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＝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08661" y="483518"/>
            <a:ext cx="1551918" cy="499743"/>
            <a:chOff x="303900" y="4240542"/>
            <a:chExt cx="2069225" cy="666324"/>
          </a:xfrm>
        </p:grpSpPr>
        <p:sp>
          <p:nvSpPr>
            <p:cNvPr id="24" name="矩形 23"/>
            <p:cNvSpPr/>
            <p:nvPr/>
          </p:nvSpPr>
          <p:spPr>
            <a:xfrm>
              <a:off x="579835" y="4401515"/>
              <a:ext cx="1776000" cy="432000"/>
            </a:xfrm>
            <a:prstGeom prst="rect">
              <a:avLst/>
            </a:prstGeom>
            <a:solidFill>
              <a:srgbClr val="FACC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5" name="Picture 2" descr="D:\2015工作\那剑天\动画小人儿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flipH="1">
              <a:off x="303900" y="4240542"/>
              <a:ext cx="446557" cy="666324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737721" y="4325309"/>
              <a:ext cx="1635404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dirty="0" smtClean="0">
                  <a:latin typeface="黑体" pitchFamily="49" charset="-122"/>
                  <a:ea typeface="黑体" pitchFamily="49" charset="-122"/>
                </a:rPr>
                <a:t>典型例题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83" grpId="0"/>
      <p:bldP spid="84" grpId="0"/>
      <p:bldP spid="86" grpId="0"/>
      <p:bldP spid="87" grpId="0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925081" y="870111"/>
            <a:ext cx="1535499" cy="477503"/>
            <a:chOff x="325793" y="4248941"/>
            <a:chExt cx="2047333" cy="636671"/>
          </a:xfrm>
        </p:grpSpPr>
        <p:sp>
          <p:nvSpPr>
            <p:cNvPr id="15" name="矩形 14"/>
            <p:cNvSpPr/>
            <p:nvPr/>
          </p:nvSpPr>
          <p:spPr>
            <a:xfrm>
              <a:off x="579834" y="4401514"/>
              <a:ext cx="1776000" cy="431624"/>
            </a:xfrm>
            <a:prstGeom prst="rect">
              <a:avLst/>
            </a:prstGeom>
            <a:solidFill>
              <a:srgbClr val="FF8A7E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2" descr="D:\2015工作\那剑天\动画小人儿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930191" flipH="1">
              <a:off x="325793" y="4248941"/>
              <a:ext cx="501868" cy="63667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737721" y="4333774"/>
              <a:ext cx="163540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规律总结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50957" y="2957018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2.</a:t>
            </a:r>
            <a:r>
              <a:rPr lang="zh-CN" altLang="zh-CN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总数量</a:t>
            </a:r>
            <a:r>
              <a:rPr lang="en-US" altLang="zh-CN" sz="24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zh-CN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总和</a:t>
            </a:r>
            <a:r>
              <a:rPr lang="en-US" altLang="zh-CN" sz="24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zh-CN" sz="24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÷</a:t>
            </a:r>
            <a:r>
              <a:rPr lang="zh-CN" altLang="zh-CN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总份数</a:t>
            </a:r>
            <a:r>
              <a:rPr lang="en-US" altLang="zh-CN" sz="24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zh-CN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倍数和</a:t>
            </a:r>
            <a:r>
              <a:rPr lang="en-US" altLang="zh-CN" sz="24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24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＝</a:t>
            </a:r>
            <a:r>
              <a:rPr lang="zh-CN" altLang="zh-CN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每份量。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354099" y="1779662"/>
            <a:ext cx="6098221" cy="1244137"/>
            <a:chOff x="1354099" y="1779662"/>
            <a:chExt cx="6098221" cy="1244137"/>
          </a:xfrm>
        </p:grpSpPr>
        <p:sp>
          <p:nvSpPr>
            <p:cNvPr id="7" name="TextBox 6"/>
            <p:cNvSpPr txBox="1"/>
            <p:nvPr/>
          </p:nvSpPr>
          <p:spPr>
            <a:xfrm>
              <a:off x="1354099" y="1779662"/>
              <a:ext cx="6098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400" dirty="0" smtClean="0">
                  <a:ea typeface="楷体" pitchFamily="49" charset="-122"/>
                </a:rPr>
                <a:t>1</a:t>
              </a:r>
              <a:r>
                <a:rPr lang="en-US" altLang="zh-CN" sz="2400" dirty="0" smtClean="0">
                  <a:latin typeface="Dotum" pitchFamily="34" charset="-127"/>
                  <a:ea typeface="Dotum" pitchFamily="34" charset="-127"/>
                </a:rPr>
                <a:t>.</a:t>
              </a:r>
              <a:r>
                <a:rPr lang="zh-CN" altLang="zh-CN" sz="2400" dirty="0" smtClean="0">
                  <a:latin typeface="楷体" pitchFamily="49" charset="-122"/>
                  <a:ea typeface="楷体" pitchFamily="49" charset="-122"/>
                </a:rPr>
                <a:t>一个小数的小数点向左移动一位，这个小</a:t>
              </a:r>
              <a:r>
                <a:rPr lang="en-US" altLang="zh-CN" sz="2400" dirty="0" smtClean="0">
                  <a:latin typeface="楷体" pitchFamily="49" charset="-122"/>
                  <a:ea typeface="楷体" pitchFamily="49" charset="-122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2400" dirty="0" smtClean="0">
                  <a:latin typeface="楷体" pitchFamily="49" charset="-122"/>
                  <a:ea typeface="楷体" pitchFamily="49" charset="-122"/>
                </a:rPr>
                <a:t>  </a:t>
              </a:r>
              <a:r>
                <a:rPr lang="zh-CN" altLang="zh-CN" sz="2400" dirty="0" smtClean="0">
                  <a:latin typeface="楷体" pitchFamily="49" charset="-122"/>
                  <a:ea typeface="楷体" pitchFamily="49" charset="-122"/>
                </a:rPr>
                <a:t>数就缩小到原来的</a:t>
              </a:r>
              <a:r>
                <a:rPr lang="en-US" altLang="zh-CN" sz="2400" dirty="0" smtClean="0">
                  <a:latin typeface="楷体" pitchFamily="49" charset="-122"/>
                  <a:ea typeface="楷体" pitchFamily="49" charset="-122"/>
                </a:rPr>
                <a:t>   </a:t>
              </a:r>
              <a:r>
                <a:rPr lang="zh-CN" altLang="en-US" sz="2400" dirty="0" smtClean="0">
                  <a:latin typeface="楷体" pitchFamily="49" charset="-122"/>
                  <a:ea typeface="楷体" pitchFamily="49" charset="-122"/>
                </a:rPr>
                <a:t>。</a:t>
              </a:r>
              <a:endParaRPr lang="zh-CN" altLang="en-US" sz="2400" dirty="0">
                <a:latin typeface="楷体" pitchFamily="49" charset="-122"/>
                <a:ea typeface="楷体" pitchFamily="49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180501" y="2315913"/>
              <a:ext cx="482824" cy="707886"/>
              <a:chOff x="500034" y="285734"/>
              <a:chExt cx="482824" cy="70788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00034" y="285734"/>
                <a:ext cx="48282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latin typeface="Dotum" pitchFamily="34" charset="-127"/>
                    <a:ea typeface="Dotum" pitchFamily="34" charset="-127"/>
                  </a:rPr>
                  <a:t>1</a:t>
                </a:r>
              </a:p>
              <a:p>
                <a:pPr algn="ctr"/>
                <a:r>
                  <a:rPr lang="en-US" altLang="zh-CN" sz="2000" dirty="0" smtClean="0">
                    <a:latin typeface="Dotum" pitchFamily="34" charset="-127"/>
                    <a:ea typeface="Dotum" pitchFamily="34" charset="-127"/>
                  </a:rPr>
                  <a:t>10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rot="10800000" flipH="1">
                <a:off x="587204" y="655552"/>
                <a:ext cx="32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751" y="2430710"/>
            <a:ext cx="1156491" cy="1351765"/>
          </a:xfrm>
          <a:prstGeom prst="rect">
            <a:avLst/>
          </a:prstGeom>
        </p:spPr>
      </p:pic>
      <p:pic>
        <p:nvPicPr>
          <p:cNvPr id="6" name="图片 5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0591" y="1777161"/>
            <a:ext cx="1359971" cy="1686903"/>
          </a:xfrm>
          <a:prstGeom prst="rect">
            <a:avLst/>
          </a:prstGeom>
        </p:spPr>
      </p:pic>
      <p:pic>
        <p:nvPicPr>
          <p:cNvPr id="7" name="图片 6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1310" y="2257425"/>
            <a:ext cx="802892" cy="992825"/>
          </a:xfrm>
          <a:prstGeom prst="rect">
            <a:avLst/>
          </a:prstGeom>
        </p:spPr>
      </p:pic>
      <p:pic>
        <p:nvPicPr>
          <p:cNvPr id="8" name="图片 7" descr="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6809" y="2493451"/>
            <a:ext cx="1060538" cy="1250762"/>
          </a:xfrm>
          <a:prstGeom prst="rect">
            <a:avLst/>
          </a:prstGeom>
        </p:spPr>
      </p:pic>
      <p:pic>
        <p:nvPicPr>
          <p:cNvPr id="10" name="图片 9" descr="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24371" y="-1289933"/>
            <a:ext cx="1485617" cy="1099433"/>
          </a:xfrm>
          <a:prstGeom prst="rect">
            <a:avLst/>
          </a:prstGeom>
        </p:spPr>
      </p:pic>
      <p:pic>
        <p:nvPicPr>
          <p:cNvPr id="3" name="图片 2" descr="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2863" y="3898952"/>
            <a:ext cx="9144000" cy="145886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044019" y="585351"/>
            <a:ext cx="1532121" cy="1099433"/>
            <a:chOff x="9392027" y="780468"/>
            <a:chExt cx="2042829" cy="1465910"/>
          </a:xfrm>
        </p:grpSpPr>
        <p:pic>
          <p:nvPicPr>
            <p:cNvPr id="9" name="图片 8" descr="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2027" y="780468"/>
              <a:ext cx="1980823" cy="146591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991724" y="1114425"/>
              <a:ext cx="144313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方正卡通简体" pitchFamily="65" charset="-122"/>
                  <a:ea typeface="方正卡通简体" pitchFamily="65" charset="-122"/>
                </a:rPr>
                <a:t>课件设计：</a:t>
              </a:r>
              <a:endParaRPr lang="zh-CN" altLang="en-US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179857" y="1445697"/>
              <a:ext cx="872462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dirty="0" smtClean="0">
                  <a:solidFill>
                    <a:prstClr val="white"/>
                  </a:solidFill>
                  <a:latin typeface="方正卡通简体" pitchFamily="65" charset="-122"/>
                  <a:ea typeface="方正卡通简体" pitchFamily="65" charset="-122"/>
                </a:rPr>
                <a:t>大   新</a:t>
              </a:r>
              <a:endParaRPr lang="zh-CN" altLang="en-US" dirty="0">
                <a:solidFill>
                  <a:prstClr val="white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C -0.01432 0.12569 -0.02852 0.25139 -0.10065 0.31644 C -0.17292 0.38171 -0.37695 0.38681 -0.43281 0.39144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1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0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1200000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Dotum"/>
        <a:ea typeface="黑体"/>
        <a:cs typeface=""/>
      </a:majorFont>
      <a:minorFont>
        <a:latin typeface="Dotum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174</Words>
  <Application>Microsoft Office PowerPoint</Application>
  <PresentationFormat>全屏显示(16:9)</PresentationFormat>
  <Paragraphs>23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幻灯片 0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Microsoft</cp:lastModifiedBy>
  <cp:revision>273</cp:revision>
  <dcterms:created xsi:type="dcterms:W3CDTF">2015-05-05T08:02:14Z</dcterms:created>
  <dcterms:modified xsi:type="dcterms:W3CDTF">2016-04-14T02:56:39Z</dcterms:modified>
</cp:coreProperties>
</file>