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269" r:id="rId3"/>
    <p:sldId id="270" r:id="rId4"/>
    <p:sldId id="264" r:id="rId5"/>
    <p:sldId id="271" r:id="rId6"/>
    <p:sldId id="272" r:id="rId7"/>
    <p:sldId id="273" r:id="rId8"/>
    <p:sldId id="274" r:id="rId9"/>
    <p:sldId id="275" r:id="rId10"/>
    <p:sldId id="260" r:id="rId11"/>
    <p:sldId id="26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方正大标宋_GBK" panose="03000509000000000000" pitchFamily="65" charset="-122"/>
      <p:regular r:id="rId19"/>
    </p:embeddedFont>
    <p:embeddedFont>
      <p:font typeface="方正大黑_GBK" panose="03000509000000000000" pitchFamily="65" charset="-122"/>
      <p:regular r:id="rId20"/>
    </p:embeddedFont>
    <p:embeddedFont>
      <p:font typeface="方正书宋_GBK" panose="03000509000000000000" pitchFamily="65" charset="-122"/>
      <p:regular r:id="rId21"/>
    </p:embeddedFont>
    <p:embeddedFont>
      <p:font typeface="方正小标宋_GBK" panose="03000509000000000000" pitchFamily="65" charset="-122"/>
      <p:regular r:id="rId22"/>
    </p:embeddedFont>
    <p:embeddedFont>
      <p:font typeface="方正准圆_GBK" panose="03000509000000000000" pitchFamily="65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AE2"/>
    <a:srgbClr val="CD6532"/>
    <a:srgbClr val="FF5D5D"/>
    <a:srgbClr val="FEFEF2"/>
    <a:srgbClr val="A5CBED"/>
    <a:srgbClr val="88BAE8"/>
    <a:srgbClr val="EF857D"/>
    <a:srgbClr val="A8CDEE"/>
    <a:srgbClr val="8FBB99"/>
    <a:srgbClr val="4C7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7" autoAdjust="0"/>
    <p:restoredTop sz="94660"/>
  </p:normalViewPr>
  <p:slideViewPr>
    <p:cSldViewPr>
      <p:cViewPr varScale="1">
        <p:scale>
          <a:sx n="151" d="100"/>
          <a:sy n="151" d="100"/>
        </p:scale>
        <p:origin x="60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04"/>
            <a:ext cx="9151618" cy="51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15240"/>
            <a:ext cx="9144000" cy="515112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041"/>
            <a:ext cx="9137228" cy="10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15240"/>
            <a:ext cx="9159240" cy="1127760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350" y="5036820"/>
            <a:ext cx="9157970" cy="106680"/>
          </a:xfrm>
          <a:prstGeom prst="rect">
            <a:avLst/>
          </a:prstGeom>
          <a:solidFill>
            <a:srgbClr val="62B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1619" cy="51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0" y="764832"/>
            <a:ext cx="91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呼风唤雨的世纪</a:t>
            </a:r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教学资料链接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175545" y="1380939"/>
            <a:ext cx="785290" cy="790964"/>
            <a:chOff x="5239123" y="1842146"/>
            <a:chExt cx="511595" cy="515292"/>
          </a:xfrm>
        </p:grpSpPr>
        <p:sp>
          <p:nvSpPr>
            <p:cNvPr id="30" name="矩形 29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1200297" y="2132344"/>
            <a:ext cx="6743407" cy="1014958"/>
            <a:chOff x="1200297" y="2132344"/>
            <a:chExt cx="6743407" cy="1014958"/>
          </a:xfrm>
        </p:grpSpPr>
        <p:sp>
          <p:nvSpPr>
            <p:cNvPr id="33" name="文本框 32"/>
            <p:cNvSpPr txBox="1"/>
            <p:nvPr/>
          </p:nvSpPr>
          <p:spPr>
            <a:xfrm>
              <a:off x="1200297" y="230683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教学资料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57893" y="2132344"/>
              <a:ext cx="5685811" cy="10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导学案设计　教案设计　教学实录　预习卡设计　活动卡设计　课时测评　课外积累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1327830" y="3316273"/>
            <a:ext cx="6546678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200297" y="4420782"/>
            <a:ext cx="6736687" cy="340236"/>
            <a:chOff x="1200297" y="4420782"/>
            <a:chExt cx="6736687" cy="340236"/>
          </a:xfrm>
        </p:grpSpPr>
        <p:sp>
          <p:nvSpPr>
            <p:cNvPr id="37" name="文本框 36"/>
            <p:cNvSpPr txBox="1"/>
            <p:nvPr/>
          </p:nvSpPr>
          <p:spPr>
            <a:xfrm>
              <a:off x="1200297" y="442078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学习工具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57894" y="4422464"/>
              <a:ext cx="567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生字笔顺演示　课文词语听写　课文原声朗读　课文类文阅读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75545" y="3488752"/>
            <a:ext cx="785290" cy="790964"/>
            <a:chOff x="5239123" y="1842146"/>
            <a:chExt cx="511595" cy="515292"/>
          </a:xfrm>
        </p:grpSpPr>
        <p:sp>
          <p:nvSpPr>
            <p:cNvPr id="40" name="矩形 39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51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F441210D-3503-47D8-AC7B-48619C85DFD6}"/>
              </a:ext>
            </a:extLst>
          </p:cNvPr>
          <p:cNvSpPr/>
          <p:nvPr/>
        </p:nvSpPr>
        <p:spPr>
          <a:xfrm>
            <a:off x="647564" y="1635646"/>
            <a:ext cx="7848872" cy="2952328"/>
          </a:xfrm>
          <a:prstGeom prst="rect">
            <a:avLst/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50FF5C-4116-4A22-BF23-349AF1BE79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>
            <a:off x="1831328" y="1897015"/>
            <a:ext cx="1273822" cy="13048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07B63F-4F22-429F-9069-3489CE07D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38" y="2121836"/>
            <a:ext cx="785216" cy="7875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70955E-5646-4786-B136-9CB16720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22504" y="2006415"/>
            <a:ext cx="1071546" cy="10977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9F12FA-DC7D-41FA-9DE2-9017EEF9A9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39752" y="3477848"/>
            <a:ext cx="1493298" cy="6532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AE44F8-7FC0-4223-910A-C368098212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27984" y="3433935"/>
            <a:ext cx="2686285" cy="68468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BD0F4FF-C9A4-4998-BD6F-70C82FC05DA8}"/>
              </a:ext>
            </a:extLst>
          </p:cNvPr>
          <p:cNvSpPr txBox="1"/>
          <p:nvPr/>
        </p:nvSpPr>
        <p:spPr>
          <a:xfrm>
            <a:off x="1376254" y="985292"/>
            <a:ext cx="6391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说说这些科技产品给我们的生活带来了什么好处？</a:t>
            </a:r>
          </a:p>
        </p:txBody>
      </p:sp>
    </p:spTree>
    <p:extLst>
      <p:ext uri="{BB962C8B-B14F-4D97-AF65-F5344CB8AC3E}">
        <p14:creationId xmlns:p14="http://schemas.microsoft.com/office/powerpoint/2010/main" val="8855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62E5E0BB-CE6D-4560-AE09-058C692A0583}"/>
              </a:ext>
            </a:extLst>
          </p:cNvPr>
          <p:cNvGrpSpPr/>
          <p:nvPr/>
        </p:nvGrpSpPr>
        <p:grpSpPr>
          <a:xfrm>
            <a:off x="2599385" y="1158683"/>
            <a:ext cx="3945230" cy="1073655"/>
            <a:chOff x="2601532" y="1158683"/>
            <a:chExt cx="3945230" cy="107365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E133A67-60ED-4AA6-B341-CABC3262B27A}"/>
                </a:ext>
              </a:extLst>
            </p:cNvPr>
            <p:cNvSpPr/>
            <p:nvPr/>
          </p:nvSpPr>
          <p:spPr>
            <a:xfrm>
              <a:off x="2657342" y="1401651"/>
              <a:ext cx="3889420" cy="8306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EE73234-2BF9-4A1B-8B8B-3417E8978FFA}"/>
                </a:ext>
              </a:extLst>
            </p:cNvPr>
            <p:cNvSpPr/>
            <p:nvPr/>
          </p:nvSpPr>
          <p:spPr>
            <a:xfrm>
              <a:off x="2833279" y="1158683"/>
              <a:ext cx="103106" cy="38520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8129D6B-54D2-47C7-8DDB-3919140E29EF}"/>
                </a:ext>
              </a:extLst>
            </p:cNvPr>
            <p:cNvSpPr/>
            <p:nvPr/>
          </p:nvSpPr>
          <p:spPr>
            <a:xfrm>
              <a:off x="2997248" y="1158683"/>
              <a:ext cx="103106" cy="3852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444E377-21BC-47C3-9414-EF5316147711}"/>
                </a:ext>
              </a:extLst>
            </p:cNvPr>
            <p:cNvSpPr/>
            <p:nvPr/>
          </p:nvSpPr>
          <p:spPr>
            <a:xfrm>
              <a:off x="3161217" y="1158683"/>
              <a:ext cx="103106" cy="38520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3E01B34-079E-447B-AD07-DA0D29DF4E1E}"/>
                </a:ext>
              </a:extLst>
            </p:cNvPr>
            <p:cNvSpPr/>
            <p:nvPr/>
          </p:nvSpPr>
          <p:spPr>
            <a:xfrm>
              <a:off x="2601532" y="1332963"/>
              <a:ext cx="3889420" cy="830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5C7FDB0-3841-4430-B05D-CF4EC91249F2}"/>
                </a:ext>
              </a:extLst>
            </p:cNvPr>
            <p:cNvSpPr txBox="1"/>
            <p:nvPr/>
          </p:nvSpPr>
          <p:spPr>
            <a:xfrm>
              <a:off x="2863840" y="1394213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呼风唤雨的世纪</a:t>
              </a: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A5CFCD99-5642-40B8-9AC5-8A8D9A59DCCC}"/>
                </a:ext>
              </a:extLst>
            </p:cNvPr>
            <p:cNvSpPr txBox="1"/>
            <p:nvPr/>
          </p:nvSpPr>
          <p:spPr>
            <a:xfrm>
              <a:off x="2863840" y="1394213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呼风唤雨的世纪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6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我会读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9920B4-D225-4638-84F4-7B6E0D7E3286}"/>
              </a:ext>
            </a:extLst>
          </p:cNvPr>
          <p:cNvSpPr txBox="1"/>
          <p:nvPr/>
        </p:nvSpPr>
        <p:spPr>
          <a:xfrm>
            <a:off x="1427550" y="1540228"/>
            <a:ext cx="6288901" cy="12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技术　获得　依赖　潜入　百亿　探索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奥秘　船舶　物质　哲学家　呼风唤雨</a:t>
            </a:r>
          </a:p>
        </p:txBody>
      </p:sp>
    </p:spTree>
    <p:extLst>
      <p:ext uri="{BB962C8B-B14F-4D97-AF65-F5344CB8AC3E}">
        <p14:creationId xmlns:p14="http://schemas.microsoft.com/office/powerpoint/2010/main" val="39186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B6FDD6-8468-419A-AB29-C164581CFDA7}"/>
              </a:ext>
            </a:extLst>
          </p:cNvPr>
          <p:cNvSpPr txBox="1"/>
          <p:nvPr/>
        </p:nvSpPr>
        <p:spPr>
          <a:xfrm>
            <a:off x="1295636" y="1372198"/>
            <a:ext cx="6552728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一位同学读了下面这篇课文，在旁边和文后写下了自己的问题。读课文，写下你的问题，和同学交流。　　　　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EF6DF12-0721-42F0-B97B-B3D4EC155684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91219" y="-21737"/>
            <a:chExt cx="1539798" cy="121431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827C4E9-5831-4766-81C0-E78D3F28873A}"/>
                </a:ext>
              </a:extLst>
            </p:cNvPr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6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548E8843-F2A9-4BBC-8B57-D4BEEB52E4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组合 164">
                <a:extLst>
                  <a:ext uri="{FF2B5EF4-FFF2-40B4-BE49-F238E27FC236}">
                    <a16:creationId xmlns:a16="http://schemas.microsoft.com/office/drawing/2014/main" id="{1150FA61-7BBB-4100-9885-6CE7381A9D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C00C934E-F3B3-4CFE-A954-63E1CBF65E44}"/>
                    </a:ext>
                  </a:extLst>
                </p:cNvPr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3" name="燕尾形 34">
                  <a:extLst>
                    <a:ext uri="{FF2B5EF4-FFF2-40B4-BE49-F238E27FC236}">
                      <a16:creationId xmlns:a16="http://schemas.microsoft.com/office/drawing/2014/main" id="{567CE3CE-D284-487D-8F94-2433656FB065}"/>
                    </a:ext>
                  </a:extLst>
                </p:cNvPr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" name="燕尾形 29">
                <a:extLst>
                  <a:ext uri="{FF2B5EF4-FFF2-40B4-BE49-F238E27FC236}">
                    <a16:creationId xmlns:a16="http://schemas.microsoft.com/office/drawing/2014/main" id="{CC4259D1-322C-4C2C-B494-BC42BEC52CF2}"/>
                  </a:ext>
                </a:extLst>
              </p:cNvPr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D141B058-BFF1-4C81-90B0-5C0E949F1979}"/>
                  </a:ext>
                </a:extLst>
              </p:cNvPr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DE36DAEC-799B-4929-974B-A720D42AD539}"/>
                  </a:ext>
                </a:extLst>
              </p:cNvPr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C1D0C6DC-A7F7-4A6C-92F3-610BAF6561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664FE99-9C46-4BDB-B4F0-AC57C8C28B08}"/>
                </a:ext>
              </a:extLst>
            </p:cNvPr>
            <p:cNvSpPr/>
            <p:nvPr/>
          </p:nvSpPr>
          <p:spPr>
            <a:xfrm>
              <a:off x="557064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导读提示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7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DF7DA2F-6863-424E-80CE-7EF15F890EC7}"/>
              </a:ext>
            </a:extLst>
          </p:cNvPr>
          <p:cNvSpPr/>
          <p:nvPr/>
        </p:nvSpPr>
        <p:spPr>
          <a:xfrm>
            <a:off x="515155" y="1334745"/>
            <a:ext cx="8113690" cy="2945425"/>
          </a:xfrm>
          <a:prstGeom prst="rect">
            <a:avLst/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8E10DE-80E2-40E9-B399-73DE8FE11A22}"/>
              </a:ext>
            </a:extLst>
          </p:cNvPr>
          <p:cNvSpPr txBox="1"/>
          <p:nvPr/>
        </p:nvSpPr>
        <p:spPr>
          <a:xfrm>
            <a:off x="838225" y="1976706"/>
            <a:ext cx="7366119" cy="2097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为什么说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世纪是一个“呼风唤雨”的世纪呢？</a:t>
            </a:r>
          </a:p>
          <a:p>
            <a:pPr>
              <a:lnSpc>
                <a:spcPct val="17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2.“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发现”和“发明”有什么区别？</a:t>
            </a:r>
          </a:p>
          <a:p>
            <a:pPr>
              <a:lnSpc>
                <a:spcPct val="17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3.“‘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千里眼’‘顺风耳’和腾云驾雾的神仙”在现代指什么？</a:t>
            </a:r>
          </a:p>
          <a:p>
            <a:pPr>
              <a:lnSpc>
                <a:spcPct val="17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4.20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世纪的科学技术还创造了哪些神话？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568166-EAF4-4828-A2FD-A3D96FAE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2550" y="3071286"/>
            <a:ext cx="1322497" cy="132249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40DE0C9-DB35-4E68-89DC-59BA6ABF66C3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91219" y="-21737"/>
            <a:chExt cx="1539798" cy="121431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D47EA2C-06CE-4CDF-B876-6BD4C3BCE09C}"/>
                </a:ext>
              </a:extLst>
            </p:cNvPr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0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6D37D580-B9D1-417E-A584-6F48BB48E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组合 164">
                <a:extLst>
                  <a:ext uri="{FF2B5EF4-FFF2-40B4-BE49-F238E27FC236}">
                    <a16:creationId xmlns:a16="http://schemas.microsoft.com/office/drawing/2014/main" id="{5BAC8B84-8681-43F4-AE8B-7BCD15EFA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9CD3AFDB-9CB1-48CD-B520-EBD143C9BE1E}"/>
                    </a:ext>
                  </a:extLst>
                </p:cNvPr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7" name="燕尾形 34">
                  <a:extLst>
                    <a:ext uri="{FF2B5EF4-FFF2-40B4-BE49-F238E27FC236}">
                      <a16:creationId xmlns:a16="http://schemas.microsoft.com/office/drawing/2014/main" id="{6C90C714-386C-4117-84AF-8E2A11D445A4}"/>
                    </a:ext>
                  </a:extLst>
                </p:cNvPr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" name="燕尾形 29">
                <a:extLst>
                  <a:ext uri="{FF2B5EF4-FFF2-40B4-BE49-F238E27FC236}">
                    <a16:creationId xmlns:a16="http://schemas.microsoft.com/office/drawing/2014/main" id="{A9F3C024-3AFF-46E2-9E16-A6AE18EDDEFB}"/>
                  </a:ext>
                </a:extLst>
              </p:cNvPr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FA9EC6A1-7DDF-45EF-BF34-BB048810083B}"/>
                  </a:ext>
                </a:extLst>
              </p:cNvPr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082028B2-1B54-4D31-AA56-24AAC64C8C95}"/>
                  </a:ext>
                </a:extLst>
              </p:cNvPr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42686F0F-F659-401E-AEFB-349B5626F1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212B9E7-F25A-41FC-9269-01DA0B111FC3}"/>
                </a:ext>
              </a:extLst>
            </p:cNvPr>
            <p:cNvSpPr/>
            <p:nvPr/>
          </p:nvSpPr>
          <p:spPr>
            <a:xfrm>
              <a:off x="557064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浏览问题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BD65A-FB02-46E6-91B3-D1A8DAC64360}"/>
              </a:ext>
            </a:extLst>
          </p:cNvPr>
          <p:cNvSpPr txBox="1"/>
          <p:nvPr/>
        </p:nvSpPr>
        <p:spPr>
          <a:xfrm>
            <a:off x="838225" y="152055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文旁的问题：</a:t>
            </a:r>
          </a:p>
        </p:txBody>
      </p:sp>
    </p:spTree>
    <p:extLst>
      <p:ext uri="{BB962C8B-B14F-4D97-AF65-F5344CB8AC3E}">
        <p14:creationId xmlns:p14="http://schemas.microsoft.com/office/powerpoint/2010/main" val="19558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uiExpand="1" build="allAtOnce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1D6C97F-113B-43F4-941C-F8FFA87C641F}"/>
              </a:ext>
            </a:extLst>
          </p:cNvPr>
          <p:cNvSpPr/>
          <p:nvPr/>
        </p:nvSpPr>
        <p:spPr>
          <a:xfrm>
            <a:off x="817124" y="1225685"/>
            <a:ext cx="7461115" cy="3054485"/>
          </a:xfrm>
          <a:prstGeom prst="rect">
            <a:avLst/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C2FB9-59A8-420C-9672-499D1637D9D1}"/>
              </a:ext>
            </a:extLst>
          </p:cNvPr>
          <p:cNvSpPr txBox="1"/>
          <p:nvPr/>
        </p:nvSpPr>
        <p:spPr>
          <a:xfrm>
            <a:off x="1242076" y="1931219"/>
            <a:ext cx="6624736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为什么“科学使得我们这个时代不同于以往的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任何时代”？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未来科学技术的发展还会给我们的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生活带来怎样的变化？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43B777-10A7-45E0-A016-A42FC569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827" y="2568102"/>
            <a:ext cx="1762328" cy="176232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77C46DE-B1C9-4954-B000-2A51C645CDB9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91219" y="-21737"/>
            <a:chExt cx="1539798" cy="121431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FA8AC3-05BE-461C-B68F-05DB8CB3E6E0}"/>
                </a:ext>
              </a:extLst>
            </p:cNvPr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0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D4C8C4E3-A86F-4E8A-8882-CB21373FB7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组合 164">
                <a:extLst>
                  <a:ext uri="{FF2B5EF4-FFF2-40B4-BE49-F238E27FC236}">
                    <a16:creationId xmlns:a16="http://schemas.microsoft.com/office/drawing/2014/main" id="{5F699E65-D99D-49CA-9CA9-4917417F2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8C90A8F-A3FD-4C30-BAFB-83130A7D7910}"/>
                    </a:ext>
                  </a:extLst>
                </p:cNvPr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7" name="燕尾形 34">
                  <a:extLst>
                    <a:ext uri="{FF2B5EF4-FFF2-40B4-BE49-F238E27FC236}">
                      <a16:creationId xmlns:a16="http://schemas.microsoft.com/office/drawing/2014/main" id="{D5056AA0-51A4-4034-B02C-3D8EC7E83479}"/>
                    </a:ext>
                  </a:extLst>
                </p:cNvPr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" name="燕尾形 29">
                <a:extLst>
                  <a:ext uri="{FF2B5EF4-FFF2-40B4-BE49-F238E27FC236}">
                    <a16:creationId xmlns:a16="http://schemas.microsoft.com/office/drawing/2014/main" id="{CE8C7D33-DC9E-4C6B-AE4C-527901C55F88}"/>
                  </a:ext>
                </a:extLst>
              </p:cNvPr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91936DA-4244-44D2-ABD2-40591AEB0ECC}"/>
                  </a:ext>
                </a:extLst>
              </p:cNvPr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ACABD694-C118-4C01-A05D-01222E26A935}"/>
                  </a:ext>
                </a:extLst>
              </p:cNvPr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1A720EC2-C898-4ADD-9973-D7C56A6746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3CDC039-AC4A-4854-B9FB-DA4A0F765563}"/>
                </a:ext>
              </a:extLst>
            </p:cNvPr>
            <p:cNvSpPr/>
            <p:nvPr/>
          </p:nvSpPr>
          <p:spPr>
            <a:xfrm>
              <a:off x="557064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浏览问题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4AB7939-32C5-4A35-8F51-41D867DE501D}"/>
              </a:ext>
            </a:extLst>
          </p:cNvPr>
          <p:cNvSpPr txBox="1"/>
          <p:nvPr/>
        </p:nvSpPr>
        <p:spPr>
          <a:xfrm>
            <a:off x="1242076" y="14773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阅读后提出的问题：</a:t>
            </a:r>
          </a:p>
        </p:txBody>
      </p:sp>
    </p:spTree>
    <p:extLst>
      <p:ext uri="{BB962C8B-B14F-4D97-AF65-F5344CB8AC3E}">
        <p14:creationId xmlns:p14="http://schemas.microsoft.com/office/powerpoint/2010/main" val="41985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8F6855-4D7D-4305-9A48-6DDAC1F1046E}"/>
              </a:ext>
            </a:extLst>
          </p:cNvPr>
          <p:cNvSpPr txBox="1"/>
          <p:nvPr/>
        </p:nvSpPr>
        <p:spPr>
          <a:xfrm>
            <a:off x="2061904" y="142937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默读课文，边读边写下自己的疑问。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821259-17A3-4A7E-A8E4-3AB8A30A891A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91219" y="-21737"/>
            <a:chExt cx="1539798" cy="121431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CEB0874-ED3B-42A3-BF97-76992F978AE9}"/>
                </a:ext>
              </a:extLst>
            </p:cNvPr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6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6204C3A4-DEA5-492B-AD1C-8927A1A08E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组合 164">
                <a:extLst>
                  <a:ext uri="{FF2B5EF4-FFF2-40B4-BE49-F238E27FC236}">
                    <a16:creationId xmlns:a16="http://schemas.microsoft.com/office/drawing/2014/main" id="{9DB498AF-E28B-421E-937A-D913AB2F6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C091FC83-2E74-4BAF-A834-57692CD72E4E}"/>
                    </a:ext>
                  </a:extLst>
                </p:cNvPr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3" name="燕尾形 34">
                  <a:extLst>
                    <a:ext uri="{FF2B5EF4-FFF2-40B4-BE49-F238E27FC236}">
                      <a16:creationId xmlns:a16="http://schemas.microsoft.com/office/drawing/2014/main" id="{DB2F2809-8862-4949-8670-E00AFFDCA2E7}"/>
                    </a:ext>
                  </a:extLst>
                </p:cNvPr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" name="燕尾形 29">
                <a:extLst>
                  <a:ext uri="{FF2B5EF4-FFF2-40B4-BE49-F238E27FC236}">
                    <a16:creationId xmlns:a16="http://schemas.microsoft.com/office/drawing/2014/main" id="{76292295-B13D-461C-B5C5-82AE36184AD3}"/>
                  </a:ext>
                </a:extLst>
              </p:cNvPr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283DD98-9659-43E5-AF57-4AE68F6A0C2B}"/>
                  </a:ext>
                </a:extLst>
              </p:cNvPr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3527FAE5-312D-435D-9E64-680B79CBD98F}"/>
                  </a:ext>
                </a:extLst>
              </p:cNvPr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B6AA757D-DDF7-44D9-A1F9-53FB74E19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6984FD2-313A-4487-990B-014A23CF3E64}"/>
                </a:ext>
              </a:extLst>
            </p:cNvPr>
            <p:cNvSpPr/>
            <p:nvPr/>
          </p:nvSpPr>
          <p:spPr>
            <a:xfrm>
              <a:off x="557064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练习提问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8D3434-4E1A-45B6-AF4C-00497F72B0DF}"/>
              </a:ext>
            </a:extLst>
          </p:cNvPr>
          <p:cNvSpPr/>
          <p:nvPr/>
        </p:nvSpPr>
        <p:spPr>
          <a:xfrm>
            <a:off x="527538" y="2067694"/>
            <a:ext cx="8065005" cy="2016224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36DF90-9643-4C8F-BC48-6D7220C6A8B1}"/>
              </a:ext>
            </a:extLst>
          </p:cNvPr>
          <p:cNvSpPr txBox="1"/>
          <p:nvPr/>
        </p:nvSpPr>
        <p:spPr>
          <a:xfrm>
            <a:off x="813059" y="2175990"/>
            <a:ext cx="7517882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　　分小组整理问题清单，筛选出对理解课文最有帮助的问题。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6D38B29-C1C4-49C0-B535-D0D0AD309FCF}"/>
              </a:ext>
            </a:extLst>
          </p:cNvPr>
          <p:cNvSpPr/>
          <p:nvPr/>
        </p:nvSpPr>
        <p:spPr>
          <a:xfrm>
            <a:off x="527538" y="1298266"/>
            <a:ext cx="1746740" cy="53144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AB1676F-EB3F-4D59-9D16-F169B0E02C57}"/>
              </a:ext>
            </a:extLst>
          </p:cNvPr>
          <p:cNvSpPr/>
          <p:nvPr/>
        </p:nvSpPr>
        <p:spPr>
          <a:xfrm>
            <a:off x="656178" y="1220943"/>
            <a:ext cx="105822" cy="26732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0600ECE-065E-4031-B5FE-9FF2F0AB9684}"/>
              </a:ext>
            </a:extLst>
          </p:cNvPr>
          <p:cNvSpPr/>
          <p:nvPr/>
        </p:nvSpPr>
        <p:spPr>
          <a:xfrm>
            <a:off x="837436" y="1220943"/>
            <a:ext cx="105822" cy="26732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187CC9B-6B71-493F-8927-09D2D6243067}"/>
              </a:ext>
            </a:extLst>
          </p:cNvPr>
          <p:cNvSpPr/>
          <p:nvPr/>
        </p:nvSpPr>
        <p:spPr>
          <a:xfrm>
            <a:off x="1018693" y="1220943"/>
            <a:ext cx="105822" cy="26732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2CF0AA7-5F76-4AF6-8AD1-335791C934D9}"/>
              </a:ext>
            </a:extLst>
          </p:cNvPr>
          <p:cNvSpPr/>
          <p:nvPr/>
        </p:nvSpPr>
        <p:spPr>
          <a:xfrm>
            <a:off x="600574" y="1376213"/>
            <a:ext cx="1590691" cy="3756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F46C2F-F86A-4655-91CD-8E4DE7E9BCC8}"/>
              </a:ext>
            </a:extLst>
          </p:cNvPr>
          <p:cNvSpPr txBox="1"/>
          <p:nvPr/>
        </p:nvSpPr>
        <p:spPr>
          <a:xfrm>
            <a:off x="589560" y="127560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整理问题</a:t>
            </a:r>
          </a:p>
        </p:txBody>
      </p:sp>
    </p:spTree>
    <p:extLst>
      <p:ext uri="{BB962C8B-B14F-4D97-AF65-F5344CB8AC3E}">
        <p14:creationId xmlns:p14="http://schemas.microsoft.com/office/powerpoint/2010/main" val="37339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86bad1b193e8ddd96c78c97f95eeb279f1e04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192</Words>
  <Application>Microsoft Office PowerPoint</Application>
  <PresentationFormat>全屏显示(16:9)</PresentationFormat>
  <Paragraphs>29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方正大标宋_GBK</vt:lpstr>
      <vt:lpstr>方正书宋_GBK</vt:lpstr>
      <vt:lpstr>黑体</vt:lpstr>
      <vt:lpstr>方正准圆_GBK</vt:lpstr>
      <vt:lpstr>方正大黑_GBK</vt:lpstr>
      <vt:lpstr>Calibri Light</vt:lpstr>
      <vt:lpstr>Arial</vt:lpstr>
      <vt:lpstr>Calibri</vt:lpstr>
      <vt:lpstr>方正小标宋_GBK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</cp:lastModifiedBy>
  <cp:revision>717</cp:revision>
  <dcterms:created xsi:type="dcterms:W3CDTF">2015-05-05T08:02:14Z</dcterms:created>
  <dcterms:modified xsi:type="dcterms:W3CDTF">2019-08-12T01:02:19Z</dcterms:modified>
</cp:coreProperties>
</file>