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59" r:id="rId9"/>
    <p:sldId id="258" r:id="rId10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gb2312"/>
  <p:clrMru>
    <a:srgbClr val="FF7C80"/>
    <a:srgbClr val="FFCE00"/>
    <a:srgbClr val="2DA3AF"/>
    <a:srgbClr val="666633"/>
    <a:srgbClr val="663300"/>
    <a:srgbClr val="333300"/>
    <a:srgbClr val="EBEAD8"/>
    <a:srgbClr val="FF5050"/>
    <a:srgbClr val="CC3300"/>
    <a:srgbClr val="98C0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41595-D83A-46C0-A724-C969275E265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8D995-ECCB-4A55-A59F-3D98913EBC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-6674" y="0"/>
            <a:ext cx="9157347" cy="4792257"/>
          </a:xfrm>
          <a:custGeom>
            <a:avLst/>
            <a:gdLst>
              <a:gd name="connsiteX0" fmla="*/ 0 w 9157348"/>
              <a:gd name="connsiteY0" fmla="*/ 0 h 4772234"/>
              <a:gd name="connsiteX1" fmla="*/ 6674 w 9157348"/>
              <a:gd name="connsiteY1" fmla="*/ 4772234 h 4772234"/>
              <a:gd name="connsiteX2" fmla="*/ 9157348 w 9157348"/>
              <a:gd name="connsiteY2" fmla="*/ 1575171 h 4772234"/>
              <a:gd name="connsiteX3" fmla="*/ 9157348 w 9157348"/>
              <a:gd name="connsiteY3" fmla="*/ 0 h 4772234"/>
              <a:gd name="connsiteX4" fmla="*/ 0 w 9157348"/>
              <a:gd name="connsiteY4" fmla="*/ 0 h 477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348" h="4772234">
                <a:moveTo>
                  <a:pt x="0" y="0"/>
                </a:moveTo>
                <a:cubicBezTo>
                  <a:pt x="2225" y="1590745"/>
                  <a:pt x="4449" y="3181489"/>
                  <a:pt x="6674" y="4772234"/>
                </a:cubicBezTo>
                <a:lnTo>
                  <a:pt x="9157348" y="1575171"/>
                </a:lnTo>
                <a:lnTo>
                  <a:pt x="9157348" y="0"/>
                </a:lnTo>
                <a:lnTo>
                  <a:pt x="0" y="0"/>
                </a:lnTo>
                <a:close/>
              </a:path>
            </a:pathLst>
          </a:custGeom>
          <a:solidFill>
            <a:srgbClr val="2DA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-7144" y="1545970"/>
            <a:ext cx="9157818" cy="3613382"/>
          </a:xfrm>
          <a:custGeom>
            <a:avLst/>
            <a:gdLst>
              <a:gd name="connsiteX0" fmla="*/ 6675 w 9170698"/>
              <a:gd name="connsiteY0" fmla="*/ 3203738 h 3597530"/>
              <a:gd name="connsiteX1" fmla="*/ 0 w 9170698"/>
              <a:gd name="connsiteY1" fmla="*/ 3590856 h 3597530"/>
              <a:gd name="connsiteX2" fmla="*/ 9164023 w 9170698"/>
              <a:gd name="connsiteY2" fmla="*/ 3597530 h 3597530"/>
              <a:gd name="connsiteX3" fmla="*/ 9170698 w 9170698"/>
              <a:gd name="connsiteY3" fmla="*/ 0 h 3597530"/>
              <a:gd name="connsiteX4" fmla="*/ 6675 w 9170698"/>
              <a:gd name="connsiteY4" fmla="*/ 3203738 h 359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98" h="3597530">
                <a:moveTo>
                  <a:pt x="6675" y="3203738"/>
                </a:moveTo>
                <a:lnTo>
                  <a:pt x="0" y="3590856"/>
                </a:lnTo>
                <a:lnTo>
                  <a:pt x="9164023" y="3597530"/>
                </a:lnTo>
                <a:lnTo>
                  <a:pt x="9170698" y="0"/>
                </a:lnTo>
                <a:lnTo>
                  <a:pt x="6675" y="3203738"/>
                </a:ln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>
          <a:xfrm>
            <a:off x="-15240" y="767714"/>
            <a:ext cx="9220200" cy="1661160"/>
          </a:xfrm>
          <a:custGeom>
            <a:avLst/>
            <a:gdLst>
              <a:gd name="connsiteX0" fmla="*/ 0 w 9220200"/>
              <a:gd name="connsiteY0" fmla="*/ 1661160 h 1661160"/>
              <a:gd name="connsiteX1" fmla="*/ 1348740 w 9220200"/>
              <a:gd name="connsiteY1" fmla="*/ 419100 h 1661160"/>
              <a:gd name="connsiteX2" fmla="*/ 2773680 w 9220200"/>
              <a:gd name="connsiteY2" fmla="*/ 220980 h 1661160"/>
              <a:gd name="connsiteX3" fmla="*/ 4625340 w 9220200"/>
              <a:gd name="connsiteY3" fmla="*/ 701040 h 1661160"/>
              <a:gd name="connsiteX4" fmla="*/ 6324600 w 9220200"/>
              <a:gd name="connsiteY4" fmla="*/ 1120140 h 1661160"/>
              <a:gd name="connsiteX5" fmla="*/ 7978140 w 9220200"/>
              <a:gd name="connsiteY5" fmla="*/ 982980 h 1661160"/>
              <a:gd name="connsiteX6" fmla="*/ 8877300 w 9220200"/>
              <a:gd name="connsiteY6" fmla="*/ 510540 h 1661160"/>
              <a:gd name="connsiteX7" fmla="*/ 9220200 w 9220200"/>
              <a:gd name="connsiteY7" fmla="*/ 0 h 1661160"/>
              <a:gd name="connsiteX0-1" fmla="*/ 0 w 9220200"/>
              <a:gd name="connsiteY0-2" fmla="*/ 1661160 h 1661160"/>
              <a:gd name="connsiteX1-3" fmla="*/ 1348740 w 9220200"/>
              <a:gd name="connsiteY1-4" fmla="*/ 419100 h 1661160"/>
              <a:gd name="connsiteX2-5" fmla="*/ 2773680 w 9220200"/>
              <a:gd name="connsiteY2-6" fmla="*/ 220980 h 1661160"/>
              <a:gd name="connsiteX3-7" fmla="*/ 4625340 w 9220200"/>
              <a:gd name="connsiteY3-8" fmla="*/ 701040 h 1661160"/>
              <a:gd name="connsiteX4-9" fmla="*/ 6324600 w 9220200"/>
              <a:gd name="connsiteY4-10" fmla="*/ 1120140 h 1661160"/>
              <a:gd name="connsiteX5-11" fmla="*/ 7978140 w 9220200"/>
              <a:gd name="connsiteY5-12" fmla="*/ 982980 h 1661160"/>
              <a:gd name="connsiteX6-13" fmla="*/ 8877300 w 9220200"/>
              <a:gd name="connsiteY6-14" fmla="*/ 510540 h 1661160"/>
              <a:gd name="connsiteX7-15" fmla="*/ 9220200 w 9220200"/>
              <a:gd name="connsiteY7-16" fmla="*/ 0 h 1661160"/>
              <a:gd name="connsiteX0-17" fmla="*/ 0 w 9220200"/>
              <a:gd name="connsiteY0-18" fmla="*/ 1661160 h 1661160"/>
              <a:gd name="connsiteX1-19" fmla="*/ 1348740 w 9220200"/>
              <a:gd name="connsiteY1-20" fmla="*/ 419100 h 1661160"/>
              <a:gd name="connsiteX2-21" fmla="*/ 2773680 w 9220200"/>
              <a:gd name="connsiteY2-22" fmla="*/ 220980 h 1661160"/>
              <a:gd name="connsiteX3-23" fmla="*/ 4625340 w 9220200"/>
              <a:gd name="connsiteY3-24" fmla="*/ 701040 h 1661160"/>
              <a:gd name="connsiteX4-25" fmla="*/ 6324600 w 9220200"/>
              <a:gd name="connsiteY4-26" fmla="*/ 1120140 h 1661160"/>
              <a:gd name="connsiteX5-27" fmla="*/ 7978140 w 9220200"/>
              <a:gd name="connsiteY5-28" fmla="*/ 982980 h 1661160"/>
              <a:gd name="connsiteX6-29" fmla="*/ 8877300 w 9220200"/>
              <a:gd name="connsiteY6-30" fmla="*/ 510540 h 1661160"/>
              <a:gd name="connsiteX7-31" fmla="*/ 9220200 w 9220200"/>
              <a:gd name="connsiteY7-32" fmla="*/ 0 h 1661160"/>
              <a:gd name="connsiteX0-33" fmla="*/ 0 w 9220200"/>
              <a:gd name="connsiteY0-34" fmla="*/ 1661160 h 1661160"/>
              <a:gd name="connsiteX1-35" fmla="*/ 1348740 w 9220200"/>
              <a:gd name="connsiteY1-36" fmla="*/ 419100 h 1661160"/>
              <a:gd name="connsiteX2-37" fmla="*/ 2773680 w 9220200"/>
              <a:gd name="connsiteY2-38" fmla="*/ 220980 h 1661160"/>
              <a:gd name="connsiteX3-39" fmla="*/ 4625340 w 9220200"/>
              <a:gd name="connsiteY3-40" fmla="*/ 701040 h 1661160"/>
              <a:gd name="connsiteX4-41" fmla="*/ 6324600 w 9220200"/>
              <a:gd name="connsiteY4-42" fmla="*/ 1120140 h 1661160"/>
              <a:gd name="connsiteX5-43" fmla="*/ 7978140 w 9220200"/>
              <a:gd name="connsiteY5-44" fmla="*/ 982980 h 1661160"/>
              <a:gd name="connsiteX6-45" fmla="*/ 8877300 w 9220200"/>
              <a:gd name="connsiteY6-46" fmla="*/ 510540 h 1661160"/>
              <a:gd name="connsiteX7-47" fmla="*/ 9220200 w 9220200"/>
              <a:gd name="connsiteY7-48" fmla="*/ 0 h 1661160"/>
              <a:gd name="connsiteX0-49" fmla="*/ 0 w 9220200"/>
              <a:gd name="connsiteY0-50" fmla="*/ 1661160 h 1661160"/>
              <a:gd name="connsiteX1-51" fmla="*/ 1348740 w 9220200"/>
              <a:gd name="connsiteY1-52" fmla="*/ 419100 h 1661160"/>
              <a:gd name="connsiteX2-53" fmla="*/ 2773680 w 9220200"/>
              <a:gd name="connsiteY2-54" fmla="*/ 220980 h 1661160"/>
              <a:gd name="connsiteX3-55" fmla="*/ 4625340 w 9220200"/>
              <a:gd name="connsiteY3-56" fmla="*/ 701040 h 1661160"/>
              <a:gd name="connsiteX4-57" fmla="*/ 6324600 w 9220200"/>
              <a:gd name="connsiteY4-58" fmla="*/ 1120140 h 1661160"/>
              <a:gd name="connsiteX5-59" fmla="*/ 7978140 w 9220200"/>
              <a:gd name="connsiteY5-60" fmla="*/ 982980 h 1661160"/>
              <a:gd name="connsiteX6-61" fmla="*/ 8877300 w 9220200"/>
              <a:gd name="connsiteY6-62" fmla="*/ 510540 h 1661160"/>
              <a:gd name="connsiteX7-63" fmla="*/ 9220200 w 9220200"/>
              <a:gd name="connsiteY7-64" fmla="*/ 0 h 1661160"/>
              <a:gd name="connsiteX0-65" fmla="*/ 0 w 9220200"/>
              <a:gd name="connsiteY0-66" fmla="*/ 1661160 h 1661160"/>
              <a:gd name="connsiteX1-67" fmla="*/ 1348740 w 9220200"/>
              <a:gd name="connsiteY1-68" fmla="*/ 419100 h 1661160"/>
              <a:gd name="connsiteX2-69" fmla="*/ 2773680 w 9220200"/>
              <a:gd name="connsiteY2-70" fmla="*/ 220980 h 1661160"/>
              <a:gd name="connsiteX3-71" fmla="*/ 4625340 w 9220200"/>
              <a:gd name="connsiteY3-72" fmla="*/ 701040 h 1661160"/>
              <a:gd name="connsiteX4-73" fmla="*/ 6324600 w 9220200"/>
              <a:gd name="connsiteY4-74" fmla="*/ 1120140 h 1661160"/>
              <a:gd name="connsiteX5-75" fmla="*/ 7978140 w 9220200"/>
              <a:gd name="connsiteY5-76" fmla="*/ 982980 h 1661160"/>
              <a:gd name="connsiteX6-77" fmla="*/ 8877300 w 9220200"/>
              <a:gd name="connsiteY6-78" fmla="*/ 510540 h 1661160"/>
              <a:gd name="connsiteX7-79" fmla="*/ 9220200 w 9220200"/>
              <a:gd name="connsiteY7-80" fmla="*/ 0 h 1661160"/>
              <a:gd name="connsiteX0-81" fmla="*/ 0 w 9220200"/>
              <a:gd name="connsiteY0-82" fmla="*/ 1661160 h 1661160"/>
              <a:gd name="connsiteX1-83" fmla="*/ 1348740 w 9220200"/>
              <a:gd name="connsiteY1-84" fmla="*/ 419100 h 1661160"/>
              <a:gd name="connsiteX2-85" fmla="*/ 2773680 w 9220200"/>
              <a:gd name="connsiteY2-86" fmla="*/ 220980 h 1661160"/>
              <a:gd name="connsiteX3-87" fmla="*/ 4625340 w 9220200"/>
              <a:gd name="connsiteY3-88" fmla="*/ 701040 h 1661160"/>
              <a:gd name="connsiteX4-89" fmla="*/ 6324600 w 9220200"/>
              <a:gd name="connsiteY4-90" fmla="*/ 1120140 h 1661160"/>
              <a:gd name="connsiteX5-91" fmla="*/ 7978140 w 9220200"/>
              <a:gd name="connsiteY5-92" fmla="*/ 982980 h 1661160"/>
              <a:gd name="connsiteX6-93" fmla="*/ 8877300 w 9220200"/>
              <a:gd name="connsiteY6-94" fmla="*/ 510540 h 1661160"/>
              <a:gd name="connsiteX7-95" fmla="*/ 9220200 w 9220200"/>
              <a:gd name="connsiteY7-96" fmla="*/ 0 h 1661160"/>
              <a:gd name="connsiteX0-97" fmla="*/ 0 w 9220200"/>
              <a:gd name="connsiteY0-98" fmla="*/ 1661160 h 1661160"/>
              <a:gd name="connsiteX1-99" fmla="*/ 1348740 w 9220200"/>
              <a:gd name="connsiteY1-100" fmla="*/ 419100 h 1661160"/>
              <a:gd name="connsiteX2-101" fmla="*/ 2773680 w 9220200"/>
              <a:gd name="connsiteY2-102" fmla="*/ 220980 h 1661160"/>
              <a:gd name="connsiteX3-103" fmla="*/ 4625340 w 9220200"/>
              <a:gd name="connsiteY3-104" fmla="*/ 701040 h 1661160"/>
              <a:gd name="connsiteX4-105" fmla="*/ 6324600 w 9220200"/>
              <a:gd name="connsiteY4-106" fmla="*/ 1120140 h 1661160"/>
              <a:gd name="connsiteX5-107" fmla="*/ 7978140 w 9220200"/>
              <a:gd name="connsiteY5-108" fmla="*/ 982980 h 1661160"/>
              <a:gd name="connsiteX6-109" fmla="*/ 8877300 w 9220200"/>
              <a:gd name="connsiteY6-110" fmla="*/ 510540 h 1661160"/>
              <a:gd name="connsiteX7-111" fmla="*/ 9220200 w 9220200"/>
              <a:gd name="connsiteY7-112" fmla="*/ 0 h 1661160"/>
              <a:gd name="connsiteX0-113" fmla="*/ 0 w 9220200"/>
              <a:gd name="connsiteY0-114" fmla="*/ 1661160 h 1661160"/>
              <a:gd name="connsiteX1-115" fmla="*/ 1348740 w 9220200"/>
              <a:gd name="connsiteY1-116" fmla="*/ 419100 h 1661160"/>
              <a:gd name="connsiteX2-117" fmla="*/ 2773680 w 9220200"/>
              <a:gd name="connsiteY2-118" fmla="*/ 220980 h 1661160"/>
              <a:gd name="connsiteX3-119" fmla="*/ 4625340 w 9220200"/>
              <a:gd name="connsiteY3-120" fmla="*/ 701040 h 1661160"/>
              <a:gd name="connsiteX4-121" fmla="*/ 6324600 w 9220200"/>
              <a:gd name="connsiteY4-122" fmla="*/ 1120140 h 1661160"/>
              <a:gd name="connsiteX5-123" fmla="*/ 7978140 w 9220200"/>
              <a:gd name="connsiteY5-124" fmla="*/ 982980 h 1661160"/>
              <a:gd name="connsiteX6-125" fmla="*/ 8877300 w 9220200"/>
              <a:gd name="connsiteY6-126" fmla="*/ 510540 h 1661160"/>
              <a:gd name="connsiteX7-127" fmla="*/ 9220200 w 9220200"/>
              <a:gd name="connsiteY7-128" fmla="*/ 0 h 1661160"/>
              <a:gd name="connsiteX0-129" fmla="*/ 0 w 9220200"/>
              <a:gd name="connsiteY0-130" fmla="*/ 1661160 h 1661160"/>
              <a:gd name="connsiteX1-131" fmla="*/ 1348740 w 9220200"/>
              <a:gd name="connsiteY1-132" fmla="*/ 419100 h 1661160"/>
              <a:gd name="connsiteX2-133" fmla="*/ 2773680 w 9220200"/>
              <a:gd name="connsiteY2-134" fmla="*/ 220980 h 1661160"/>
              <a:gd name="connsiteX3-135" fmla="*/ 4625340 w 9220200"/>
              <a:gd name="connsiteY3-136" fmla="*/ 701040 h 1661160"/>
              <a:gd name="connsiteX4-137" fmla="*/ 6324600 w 9220200"/>
              <a:gd name="connsiteY4-138" fmla="*/ 1120140 h 1661160"/>
              <a:gd name="connsiteX5-139" fmla="*/ 7978140 w 9220200"/>
              <a:gd name="connsiteY5-140" fmla="*/ 982980 h 1661160"/>
              <a:gd name="connsiteX6-141" fmla="*/ 8877300 w 9220200"/>
              <a:gd name="connsiteY6-142" fmla="*/ 510540 h 1661160"/>
              <a:gd name="connsiteX7-143" fmla="*/ 9220200 w 9220200"/>
              <a:gd name="connsiteY7-144" fmla="*/ 0 h 1661160"/>
              <a:gd name="connsiteX0-145" fmla="*/ 0 w 9220200"/>
              <a:gd name="connsiteY0-146" fmla="*/ 1661160 h 1661160"/>
              <a:gd name="connsiteX1-147" fmla="*/ 1348740 w 9220200"/>
              <a:gd name="connsiteY1-148" fmla="*/ 419100 h 1661160"/>
              <a:gd name="connsiteX2-149" fmla="*/ 2773680 w 9220200"/>
              <a:gd name="connsiteY2-150" fmla="*/ 220980 h 1661160"/>
              <a:gd name="connsiteX3-151" fmla="*/ 4625340 w 9220200"/>
              <a:gd name="connsiteY3-152" fmla="*/ 701040 h 1661160"/>
              <a:gd name="connsiteX4-153" fmla="*/ 6324600 w 9220200"/>
              <a:gd name="connsiteY4-154" fmla="*/ 1120140 h 1661160"/>
              <a:gd name="connsiteX5-155" fmla="*/ 7978140 w 9220200"/>
              <a:gd name="connsiteY5-156" fmla="*/ 982980 h 1661160"/>
              <a:gd name="connsiteX6-157" fmla="*/ 8877300 w 9220200"/>
              <a:gd name="connsiteY6-158" fmla="*/ 510540 h 1661160"/>
              <a:gd name="connsiteX7-159" fmla="*/ 9220200 w 9220200"/>
              <a:gd name="connsiteY7-160" fmla="*/ 0 h 1661160"/>
              <a:gd name="connsiteX0-161" fmla="*/ 0 w 9220200"/>
              <a:gd name="connsiteY0-162" fmla="*/ 1661160 h 1661160"/>
              <a:gd name="connsiteX1-163" fmla="*/ 1348740 w 9220200"/>
              <a:gd name="connsiteY1-164" fmla="*/ 419100 h 1661160"/>
              <a:gd name="connsiteX2-165" fmla="*/ 2773680 w 9220200"/>
              <a:gd name="connsiteY2-166" fmla="*/ 220980 h 1661160"/>
              <a:gd name="connsiteX3-167" fmla="*/ 4625340 w 9220200"/>
              <a:gd name="connsiteY3-168" fmla="*/ 701040 h 1661160"/>
              <a:gd name="connsiteX4-169" fmla="*/ 6324600 w 9220200"/>
              <a:gd name="connsiteY4-170" fmla="*/ 1120140 h 1661160"/>
              <a:gd name="connsiteX5-171" fmla="*/ 7978140 w 9220200"/>
              <a:gd name="connsiteY5-172" fmla="*/ 982980 h 1661160"/>
              <a:gd name="connsiteX6-173" fmla="*/ 8877300 w 9220200"/>
              <a:gd name="connsiteY6-174" fmla="*/ 510540 h 1661160"/>
              <a:gd name="connsiteX7-175" fmla="*/ 9220200 w 9220200"/>
              <a:gd name="connsiteY7-176" fmla="*/ 0 h 1661160"/>
              <a:gd name="connsiteX0-177" fmla="*/ 0 w 9220200"/>
              <a:gd name="connsiteY0-178" fmla="*/ 1661160 h 1661160"/>
              <a:gd name="connsiteX1-179" fmla="*/ 1348740 w 9220200"/>
              <a:gd name="connsiteY1-180" fmla="*/ 419100 h 1661160"/>
              <a:gd name="connsiteX2-181" fmla="*/ 2773680 w 9220200"/>
              <a:gd name="connsiteY2-182" fmla="*/ 220980 h 1661160"/>
              <a:gd name="connsiteX3-183" fmla="*/ 4625340 w 9220200"/>
              <a:gd name="connsiteY3-184" fmla="*/ 701040 h 1661160"/>
              <a:gd name="connsiteX4-185" fmla="*/ 6324600 w 9220200"/>
              <a:gd name="connsiteY4-186" fmla="*/ 1120140 h 1661160"/>
              <a:gd name="connsiteX5-187" fmla="*/ 7978140 w 9220200"/>
              <a:gd name="connsiteY5-188" fmla="*/ 982980 h 1661160"/>
              <a:gd name="connsiteX6-189" fmla="*/ 8877300 w 9220200"/>
              <a:gd name="connsiteY6-190" fmla="*/ 510540 h 1661160"/>
              <a:gd name="connsiteX7-191" fmla="*/ 9220200 w 9220200"/>
              <a:gd name="connsiteY7-192" fmla="*/ 0 h 1661160"/>
              <a:gd name="connsiteX0-193" fmla="*/ 0 w 9220200"/>
              <a:gd name="connsiteY0-194" fmla="*/ 1661160 h 1661160"/>
              <a:gd name="connsiteX1-195" fmla="*/ 1348740 w 9220200"/>
              <a:gd name="connsiteY1-196" fmla="*/ 419100 h 1661160"/>
              <a:gd name="connsiteX2-197" fmla="*/ 2773680 w 9220200"/>
              <a:gd name="connsiteY2-198" fmla="*/ 220980 h 1661160"/>
              <a:gd name="connsiteX3-199" fmla="*/ 4625340 w 9220200"/>
              <a:gd name="connsiteY3-200" fmla="*/ 701040 h 1661160"/>
              <a:gd name="connsiteX4-201" fmla="*/ 6324600 w 9220200"/>
              <a:gd name="connsiteY4-202" fmla="*/ 1120140 h 1661160"/>
              <a:gd name="connsiteX5-203" fmla="*/ 7978140 w 9220200"/>
              <a:gd name="connsiteY5-204" fmla="*/ 982980 h 1661160"/>
              <a:gd name="connsiteX6-205" fmla="*/ 8877300 w 9220200"/>
              <a:gd name="connsiteY6-206" fmla="*/ 510540 h 1661160"/>
              <a:gd name="connsiteX7-207" fmla="*/ 9220200 w 9220200"/>
              <a:gd name="connsiteY7-208" fmla="*/ 0 h 1661160"/>
              <a:gd name="connsiteX0-209" fmla="*/ 0 w 9220200"/>
              <a:gd name="connsiteY0-210" fmla="*/ 1661160 h 1661160"/>
              <a:gd name="connsiteX1-211" fmla="*/ 1348740 w 9220200"/>
              <a:gd name="connsiteY1-212" fmla="*/ 419100 h 1661160"/>
              <a:gd name="connsiteX2-213" fmla="*/ 2773680 w 9220200"/>
              <a:gd name="connsiteY2-214" fmla="*/ 220980 h 1661160"/>
              <a:gd name="connsiteX3-215" fmla="*/ 4625340 w 9220200"/>
              <a:gd name="connsiteY3-216" fmla="*/ 701040 h 1661160"/>
              <a:gd name="connsiteX4-217" fmla="*/ 6324600 w 9220200"/>
              <a:gd name="connsiteY4-218" fmla="*/ 1120140 h 1661160"/>
              <a:gd name="connsiteX5-219" fmla="*/ 7978140 w 9220200"/>
              <a:gd name="connsiteY5-220" fmla="*/ 982980 h 1661160"/>
              <a:gd name="connsiteX6-221" fmla="*/ 8877300 w 9220200"/>
              <a:gd name="connsiteY6-222" fmla="*/ 510540 h 1661160"/>
              <a:gd name="connsiteX7-223" fmla="*/ 9220200 w 9220200"/>
              <a:gd name="connsiteY7-224" fmla="*/ 0 h 1661160"/>
              <a:gd name="connsiteX0-225" fmla="*/ 0 w 9220200"/>
              <a:gd name="connsiteY0-226" fmla="*/ 1661160 h 1661160"/>
              <a:gd name="connsiteX1-227" fmla="*/ 1348740 w 9220200"/>
              <a:gd name="connsiteY1-228" fmla="*/ 419100 h 1661160"/>
              <a:gd name="connsiteX2-229" fmla="*/ 2773680 w 9220200"/>
              <a:gd name="connsiteY2-230" fmla="*/ 220980 h 1661160"/>
              <a:gd name="connsiteX3-231" fmla="*/ 4625340 w 9220200"/>
              <a:gd name="connsiteY3-232" fmla="*/ 701040 h 1661160"/>
              <a:gd name="connsiteX4-233" fmla="*/ 6324600 w 9220200"/>
              <a:gd name="connsiteY4-234" fmla="*/ 1120140 h 1661160"/>
              <a:gd name="connsiteX5-235" fmla="*/ 7978140 w 9220200"/>
              <a:gd name="connsiteY5-236" fmla="*/ 982980 h 1661160"/>
              <a:gd name="connsiteX6-237" fmla="*/ 8891558 w 9220200"/>
              <a:gd name="connsiteY6-238" fmla="*/ 524837 h 1661160"/>
              <a:gd name="connsiteX7-239" fmla="*/ 9220200 w 9220200"/>
              <a:gd name="connsiteY7-240" fmla="*/ 0 h 1661160"/>
              <a:gd name="connsiteX0-241" fmla="*/ 0 w 9220200"/>
              <a:gd name="connsiteY0-242" fmla="*/ 1661160 h 1661160"/>
              <a:gd name="connsiteX1-243" fmla="*/ 1348740 w 9220200"/>
              <a:gd name="connsiteY1-244" fmla="*/ 419100 h 1661160"/>
              <a:gd name="connsiteX2-245" fmla="*/ 2773680 w 9220200"/>
              <a:gd name="connsiteY2-246" fmla="*/ 220980 h 1661160"/>
              <a:gd name="connsiteX3-247" fmla="*/ 4625340 w 9220200"/>
              <a:gd name="connsiteY3-248" fmla="*/ 701040 h 1661160"/>
              <a:gd name="connsiteX4-249" fmla="*/ 6324600 w 9220200"/>
              <a:gd name="connsiteY4-250" fmla="*/ 1120140 h 1661160"/>
              <a:gd name="connsiteX5-251" fmla="*/ 7978140 w 9220200"/>
              <a:gd name="connsiteY5-252" fmla="*/ 982980 h 1661160"/>
              <a:gd name="connsiteX6-253" fmla="*/ 8891558 w 9220200"/>
              <a:gd name="connsiteY6-254" fmla="*/ 524837 h 1661160"/>
              <a:gd name="connsiteX7-255" fmla="*/ 9220200 w 9220200"/>
              <a:gd name="connsiteY7-256" fmla="*/ 0 h 1661160"/>
              <a:gd name="connsiteX0-257" fmla="*/ 0 w 9220200"/>
              <a:gd name="connsiteY0-258" fmla="*/ 1661160 h 1661160"/>
              <a:gd name="connsiteX1-259" fmla="*/ 1348740 w 9220200"/>
              <a:gd name="connsiteY1-260" fmla="*/ 419100 h 1661160"/>
              <a:gd name="connsiteX2-261" fmla="*/ 2773680 w 9220200"/>
              <a:gd name="connsiteY2-262" fmla="*/ 220980 h 1661160"/>
              <a:gd name="connsiteX3-263" fmla="*/ 4625340 w 9220200"/>
              <a:gd name="connsiteY3-264" fmla="*/ 701040 h 1661160"/>
              <a:gd name="connsiteX4-265" fmla="*/ 6324600 w 9220200"/>
              <a:gd name="connsiteY4-266" fmla="*/ 1120140 h 1661160"/>
              <a:gd name="connsiteX5-267" fmla="*/ 7978140 w 9220200"/>
              <a:gd name="connsiteY5-268" fmla="*/ 982980 h 1661160"/>
              <a:gd name="connsiteX6-269" fmla="*/ 8891558 w 9220200"/>
              <a:gd name="connsiteY6-270" fmla="*/ 524837 h 1661160"/>
              <a:gd name="connsiteX7-271" fmla="*/ 9220200 w 9220200"/>
              <a:gd name="connsiteY7-272" fmla="*/ 0 h 1661160"/>
            </a:gdLst>
            <a:ahLst/>
            <a:cxnLst>
              <a:cxn ang="0">
                <a:pos x="connsiteX0-257" y="connsiteY0-258"/>
              </a:cxn>
              <a:cxn ang="0">
                <a:pos x="connsiteX1-259" y="connsiteY1-260"/>
              </a:cxn>
              <a:cxn ang="0">
                <a:pos x="connsiteX2-261" y="connsiteY2-262"/>
              </a:cxn>
              <a:cxn ang="0">
                <a:pos x="connsiteX3-263" y="connsiteY3-264"/>
              </a:cxn>
              <a:cxn ang="0">
                <a:pos x="connsiteX4-265" y="connsiteY4-266"/>
              </a:cxn>
              <a:cxn ang="0">
                <a:pos x="connsiteX5-267" y="connsiteY5-268"/>
              </a:cxn>
              <a:cxn ang="0">
                <a:pos x="connsiteX6-269" y="connsiteY6-270"/>
              </a:cxn>
              <a:cxn ang="0">
                <a:pos x="connsiteX7-271" y="connsiteY7-272"/>
              </a:cxn>
            </a:cxnLst>
            <a:rect l="l" t="t" r="r" b="b"/>
            <a:pathLst>
              <a:path w="9220200" h="1661160">
                <a:moveTo>
                  <a:pt x="0" y="1661160"/>
                </a:moveTo>
                <a:cubicBezTo>
                  <a:pt x="273714" y="1057271"/>
                  <a:pt x="829336" y="621982"/>
                  <a:pt x="1348740" y="419100"/>
                </a:cubicBezTo>
                <a:cubicBezTo>
                  <a:pt x="1846282" y="215268"/>
                  <a:pt x="2215214" y="202568"/>
                  <a:pt x="2773680" y="220980"/>
                </a:cubicBezTo>
                <a:cubicBezTo>
                  <a:pt x="3427430" y="278452"/>
                  <a:pt x="4625340" y="701040"/>
                  <a:pt x="4625340" y="701040"/>
                </a:cubicBezTo>
                <a:cubicBezTo>
                  <a:pt x="5217160" y="850900"/>
                  <a:pt x="5735288" y="1064564"/>
                  <a:pt x="6324600" y="1120140"/>
                </a:cubicBezTo>
                <a:cubicBezTo>
                  <a:pt x="6941454" y="1157592"/>
                  <a:pt x="7550314" y="1082197"/>
                  <a:pt x="7978140" y="982980"/>
                </a:cubicBezTo>
                <a:cubicBezTo>
                  <a:pt x="8405966" y="883763"/>
                  <a:pt x="8684548" y="688667"/>
                  <a:pt x="8891558" y="524837"/>
                </a:cubicBezTo>
                <a:cubicBezTo>
                  <a:pt x="9098568" y="361007"/>
                  <a:pt x="9191625" y="78755"/>
                  <a:pt x="9220200" y="0"/>
                </a:cubicBezTo>
              </a:path>
            </a:pathLst>
          </a:custGeom>
          <a:ln w="19050">
            <a:solidFill>
              <a:srgbClr val="FFC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52434" y="576248"/>
            <a:ext cx="324000" cy="324000"/>
            <a:chOff x="652434" y="576248"/>
            <a:chExt cx="324000" cy="324000"/>
          </a:xfrm>
        </p:grpSpPr>
        <p:sp>
          <p:nvSpPr>
            <p:cNvPr id="13" name="矩形 12"/>
            <p:cNvSpPr/>
            <p:nvPr/>
          </p:nvSpPr>
          <p:spPr>
            <a:xfrm>
              <a:off x="652434" y="704838"/>
              <a:ext cx="324000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5400000">
              <a:off x="652362" y="702529"/>
              <a:ext cx="324000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rot="2700000">
            <a:off x="1036613" y="1457317"/>
            <a:ext cx="324000" cy="324000"/>
            <a:chOff x="652434" y="576248"/>
            <a:chExt cx="324000" cy="324000"/>
          </a:xfrm>
        </p:grpSpPr>
        <p:sp>
          <p:nvSpPr>
            <p:cNvPr id="16" name="矩形 15"/>
            <p:cNvSpPr/>
            <p:nvPr/>
          </p:nvSpPr>
          <p:spPr>
            <a:xfrm>
              <a:off x="652434" y="704838"/>
              <a:ext cx="324000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652362" y="702529"/>
              <a:ext cx="324000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 userDrawn="1"/>
        </p:nvSpPr>
        <p:spPr>
          <a:xfrm>
            <a:off x="6815138" y="2059778"/>
            <a:ext cx="354806" cy="69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8657463" y="77770"/>
            <a:ext cx="354806" cy="302492"/>
            <a:chOff x="8665876" y="82954"/>
            <a:chExt cx="354806" cy="302492"/>
          </a:xfrm>
        </p:grpSpPr>
        <p:sp>
          <p:nvSpPr>
            <p:cNvPr id="20" name="矩形 19"/>
            <p:cNvSpPr/>
            <p:nvPr/>
          </p:nvSpPr>
          <p:spPr>
            <a:xfrm rot="20400000">
              <a:off x="8665876" y="198421"/>
              <a:ext cx="354806" cy="69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759351" y="82954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836010" y="295446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淘知学堂3年级数学课件知识讲解模版中图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285720" y="-38086"/>
            <a:ext cx="8572560" cy="142876"/>
          </a:xfrm>
          <a:prstGeom prst="roundRect">
            <a:avLst/>
          </a:prstGeom>
          <a:solidFill>
            <a:srgbClr val="2DA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285720" y="5045384"/>
            <a:ext cx="8572560" cy="142876"/>
          </a:xfrm>
          <a:prstGeom prst="round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淘知学堂4年级数学课件知识讲解模版尾图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8FDF-7DB1-4F6D-9166-AC280B64739B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标题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193" y="306813"/>
            <a:ext cx="5931000" cy="1593112"/>
          </a:xfrm>
          <a:prstGeom prst="rect">
            <a:avLst/>
          </a:prstGeom>
        </p:spPr>
      </p:pic>
      <p:pic>
        <p:nvPicPr>
          <p:cNvPr id="9" name="图片 8" descr="小男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70706"/>
            <a:ext cx="1023612" cy="1119163"/>
          </a:xfrm>
          <a:prstGeom prst="rect">
            <a:avLst/>
          </a:prstGeom>
        </p:spPr>
      </p:pic>
      <p:pic>
        <p:nvPicPr>
          <p:cNvPr id="10" name="图片 9" descr="小女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584331"/>
            <a:ext cx="893751" cy="1074576"/>
          </a:xfrm>
          <a:prstGeom prst="rect">
            <a:avLst/>
          </a:prstGeom>
        </p:spPr>
      </p:pic>
      <p:pic>
        <p:nvPicPr>
          <p:cNvPr id="5" name="图片 4" descr="黑板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058" y="2293957"/>
            <a:ext cx="2668620" cy="2700000"/>
          </a:xfrm>
          <a:prstGeom prst="rect">
            <a:avLst/>
          </a:prstGeom>
        </p:spPr>
      </p:pic>
      <p:pic>
        <p:nvPicPr>
          <p:cNvPr id="6" name="图片 5" descr="铅笔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540" y="4155794"/>
            <a:ext cx="1396658" cy="787169"/>
          </a:xfrm>
          <a:prstGeom prst="rect">
            <a:avLst/>
          </a:prstGeom>
        </p:spPr>
      </p:pic>
      <p:pic>
        <p:nvPicPr>
          <p:cNvPr id="7" name="图片 6" descr="三角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2634" y="3236204"/>
            <a:ext cx="2356053" cy="1270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橡皮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3751" y="2862949"/>
            <a:ext cx="834510" cy="760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圆规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20000">
            <a:off x="7520353" y="2285998"/>
            <a:ext cx="895416" cy="2390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主讲人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00814" y="2113704"/>
            <a:ext cx="3379024" cy="93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D:\2016工作\PPT\2.25\水立方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60722" y="1244908"/>
            <a:ext cx="2000263" cy="1123957"/>
          </a:xfrm>
          <a:prstGeom prst="rect">
            <a:avLst/>
          </a:prstGeom>
          <a:noFill/>
        </p:spPr>
      </p:pic>
      <p:pic>
        <p:nvPicPr>
          <p:cNvPr id="35" name="Picture 2" descr="D:\2016工作\PPT\2.25\水立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67" y="1244908"/>
            <a:ext cx="2000413" cy="1123957"/>
          </a:xfrm>
          <a:prstGeom prst="rect">
            <a:avLst/>
          </a:prstGeom>
          <a:noFill/>
        </p:spPr>
      </p:pic>
      <p:pic>
        <p:nvPicPr>
          <p:cNvPr id="36" name="Picture 2" descr="D:\2016工作\PPT\2.25\水立方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9219" y="1244908"/>
            <a:ext cx="2000264" cy="1123957"/>
          </a:xfrm>
          <a:prstGeom prst="rect">
            <a:avLst/>
          </a:prstGeom>
          <a:noFill/>
        </p:spPr>
      </p:pic>
      <p:pic>
        <p:nvPicPr>
          <p:cNvPr id="37" name="Picture 2" descr="D:\2016工作\PPT\2.25\水立方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02224" y="1244908"/>
            <a:ext cx="2000264" cy="1123957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57158" y="2553652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“水立方”整体建筑的表面积由气枕覆盖而成，面积达　　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　　平方米，堪称世界之最。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42242" y="2553652"/>
            <a:ext cx="205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“鸟巢”的建筑面积为　　　 平方米，场内观众坐席为</a:t>
            </a:r>
            <a:r>
              <a:rPr lang="en-US" altLang="zh-CN" dirty="0" smtClean="0">
                <a:latin typeface="Dotum" pitchFamily="34" charset="-127"/>
                <a:ea typeface="Dotum" pitchFamily="34" charset="-127"/>
              </a:rPr>
              <a:t>        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个。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38436" y="2553652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北京奥林匹克公园的面积为</a:t>
            </a:r>
            <a:r>
              <a:rPr lang="en-US" altLang="zh-CN" dirty="0" smtClean="0">
                <a:latin typeface="Dotum" pitchFamily="34" charset="-127"/>
                <a:ea typeface="Dotum" pitchFamily="34" charset="-127"/>
              </a:rPr>
              <a:t>             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平方米，包括        平方米的森林公园和</a:t>
            </a:r>
            <a:endParaRPr lang="en-US" altLang="zh-CN" dirty="0" smtClean="0">
              <a:latin typeface="Dotum" pitchFamily="34" charset="-127"/>
              <a:ea typeface="Dotum" pitchFamily="34" charset="-127"/>
            </a:endParaRPr>
          </a:p>
          <a:p>
            <a:r>
              <a:rPr lang="en-US" altLang="zh-CN" dirty="0" smtClean="0">
                <a:latin typeface="Dotum" pitchFamily="34" charset="-127"/>
                <a:ea typeface="Dotum" pitchFamily="34" charset="-127"/>
              </a:rPr>
              <a:t>           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平方米的奥运中心区等。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72032" y="2553652"/>
            <a:ext cx="2143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中国国家大剧院占地总面积为</a:t>
            </a:r>
            <a:endParaRPr lang="en-US" altLang="zh-CN" dirty="0" smtClean="0">
              <a:latin typeface="Dotum" pitchFamily="34" charset="-127"/>
              <a:ea typeface="Dotum" pitchFamily="34" charset="-127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平方米，总投资额达            元。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0808" y="339961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十万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2900355" y="2842395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Dotum" pitchFamily="34" charset="-127"/>
                <a:ea typeface="Dotum" pitchFamily="34" charset="-127"/>
              </a:rPr>
              <a:t>258000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2671738" y="3390091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Dotum" pitchFamily="34" charset="-127"/>
                <a:ea typeface="Dotum" pitchFamily="34" charset="-127"/>
              </a:rPr>
              <a:t>91000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5224467" y="284557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Dotum" pitchFamily="34" charset="-127"/>
                <a:ea typeface="Dotum" pitchFamily="34" charset="-127"/>
              </a:rPr>
              <a:t>11350000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5681670" y="3118624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Dotum" pitchFamily="34" charset="-127"/>
                <a:ea typeface="Dotum" pitchFamily="34" charset="-127"/>
              </a:rPr>
              <a:t>6800000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4538563" y="3667903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Dotum" pitchFamily="34" charset="-127"/>
                <a:ea typeface="Dotum" pitchFamily="34" charset="-127"/>
              </a:rPr>
              <a:t>4050000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7916886" y="2843985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Dotum" pitchFamily="34" charset="-127"/>
                <a:ea typeface="Dotum" pitchFamily="34" charset="-127"/>
              </a:rPr>
              <a:t>118900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857224" y="1439856"/>
            <a:ext cx="7072362" cy="2349834"/>
            <a:chOff x="1033438" y="1543726"/>
            <a:chExt cx="7072362" cy="2349834"/>
          </a:xfrm>
        </p:grpSpPr>
        <p:sp>
          <p:nvSpPr>
            <p:cNvPr id="29" name="TextBox 28"/>
            <p:cNvSpPr txBox="1"/>
            <p:nvPr/>
          </p:nvSpPr>
          <p:spPr>
            <a:xfrm>
              <a:off x="5926941" y="3462673"/>
              <a:ext cx="9286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 smtClean="0">
                  <a:latin typeface="黑体" pitchFamily="49" charset="-122"/>
                  <a:ea typeface="黑体" pitchFamily="49" charset="-122"/>
                </a:rPr>
                <a:t>鸟巢</a:t>
              </a:r>
              <a:endParaRPr lang="zh-CN" altLang="en-US" sz="22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7" name="Picture 2" descr="D:\2016工作\PPT\2.25\水立方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3438" y="1543726"/>
              <a:ext cx="3429281" cy="1926785"/>
            </a:xfrm>
            <a:prstGeom prst="rect">
              <a:avLst/>
            </a:prstGeom>
            <a:noFill/>
          </p:spPr>
        </p:pic>
        <p:pic>
          <p:nvPicPr>
            <p:cNvPr id="18" name="Picture 2" descr="D:\2016工作\PPT\2.25\水立方.jp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676776" y="1543726"/>
              <a:ext cx="3429024" cy="192678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175383" y="3462673"/>
              <a:ext cx="11453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 smtClean="0">
                  <a:latin typeface="黑体" pitchFamily="49" charset="-122"/>
                  <a:ea typeface="黑体" pitchFamily="49" charset="-122"/>
                </a:rPr>
                <a:t>水立方</a:t>
              </a:r>
              <a:endParaRPr lang="zh-CN" altLang="en-US" sz="22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571868" y="49936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十万是多少</a:t>
            </a:r>
            <a:r>
              <a:rPr lang="zh-CN" altLang="en-US" sz="2400" dirty="0" smtClean="0">
                <a:latin typeface="Dotum" pitchFamily="34" charset="-127"/>
                <a:ea typeface="Dotum" pitchFamily="34" charset="-127"/>
              </a:rPr>
              <a:t>？</a:t>
            </a:r>
            <a:endParaRPr lang="zh-CN" altLang="en-US" sz="2400" dirty="0"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50" name="Picture 2" descr="D:\2016工作\PPT\2.25\水立方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9144" y="1103530"/>
            <a:ext cx="4143404" cy="2328024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2383958" y="3532422"/>
            <a:ext cx="4400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“水立方”整体建筑的表面积由气枕覆盖而成，面积达　　平方米，堪称世界之最。</a:t>
            </a:r>
            <a:endParaRPr lang="zh-CN" altLang="en-US" sz="2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901432" y="3889612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十万</a:t>
            </a:r>
            <a:endParaRPr lang="zh-CN" altLang="en-US" sz="2200" dirty="0"/>
          </a:p>
        </p:txBody>
      </p:sp>
      <p:sp>
        <p:nvSpPr>
          <p:cNvPr id="27" name="矩形 26"/>
          <p:cNvSpPr/>
          <p:nvPr/>
        </p:nvSpPr>
        <p:spPr>
          <a:xfrm>
            <a:off x="7033720" y="3388048"/>
            <a:ext cx="154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Dotum" pitchFamily="34" charset="-127"/>
                <a:ea typeface="Dotum" pitchFamily="34" charset="-127"/>
              </a:rPr>
              <a:t>2688000000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4" grpId="2"/>
      <p:bldP spid="44" grpId="3"/>
      <p:bldP spid="45" grpId="0"/>
      <p:bldP spid="45" grpId="1"/>
      <p:bldP spid="45" grpId="2"/>
      <p:bldP spid="45" grpId="3"/>
      <p:bldP spid="46" grpId="0"/>
      <p:bldP spid="46" grpId="1"/>
      <p:bldP spid="46" grpId="2"/>
      <p:bldP spid="46" grpId="3"/>
      <p:bldP spid="47" grpId="0"/>
      <p:bldP spid="47" grpId="1"/>
      <p:bldP spid="47" grpId="2"/>
      <p:bldP spid="47" grpId="3"/>
      <p:bldP spid="48" grpId="0"/>
      <p:bldP spid="48" grpId="1"/>
      <p:bldP spid="48" grpId="2"/>
      <p:bldP spid="48" grpId="3"/>
      <p:bldP spid="21" grpId="0"/>
      <p:bldP spid="51" grpId="0"/>
      <p:bldP spid="52" grpId="0"/>
      <p:bldP spid="52" grpId="1"/>
      <p:bldP spid="52" grpId="2"/>
      <p:bldP spid="27" grpId="0"/>
      <p:bldP spid="27" grpId="1"/>
      <p:bldP spid="27" grpId="2"/>
      <p:bldP spid="2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0034" y="650862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1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借助生活实例感知“十万”。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49" name="Picture 1" descr="D:\2016工作\PPT\2.25\订书钉小盒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50166"/>
            <a:ext cx="1365244" cy="936989"/>
          </a:xfrm>
          <a:prstGeom prst="rect">
            <a:avLst/>
          </a:prstGeom>
          <a:noFill/>
        </p:spPr>
      </p:pic>
      <p:pic>
        <p:nvPicPr>
          <p:cNvPr id="2050" name="Picture 2" descr="D:\2016工作\PPT\2.25\10盒订书钉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021" y="1652126"/>
            <a:ext cx="2286016" cy="166472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48130" y="3382284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一小盒</a:t>
            </a:r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1000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个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9576" y="3882350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10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个一千是一万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68626" y="3382284"/>
            <a:ext cx="265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一大盒有</a:t>
            </a:r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10000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个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" name="Picture 2" descr="D:\2016工作\PPT\2.25\10盒订书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946" y="1900232"/>
            <a:ext cx="2571768" cy="1263879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5907096" y="3882350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10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个一万是十万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16622" y="3382284"/>
            <a:ext cx="2447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10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大盒有十万个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650862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2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借助计数器感知“十万”。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458" name="Picture 2" descr="D:\2016工作\PPT\2.25\计数器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5016" y="1376230"/>
            <a:ext cx="7935828" cy="2500329"/>
          </a:xfrm>
          <a:prstGeom prst="rect">
            <a:avLst/>
          </a:prstGeom>
          <a:noFill/>
        </p:spPr>
      </p:pic>
      <p:sp>
        <p:nvSpPr>
          <p:cNvPr id="25" name="椭圆 24"/>
          <p:cNvSpPr/>
          <p:nvPr/>
        </p:nvSpPr>
        <p:spPr>
          <a:xfrm>
            <a:off x="4666298" y="3246566"/>
            <a:ext cx="500066" cy="12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300669" y="3246566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300669" y="3099621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300669" y="2952674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300669" y="2805727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300669" y="2658780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300669" y="2511833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300669" y="2364886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300669" y="2217939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624390" y="3471742"/>
            <a:ext cx="661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十万</a:t>
            </a: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48276" y="3471742"/>
            <a:ext cx="661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万</a:t>
            </a: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32685" y="4090874"/>
            <a:ext cx="2544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Dotum" pitchFamily="34" charset="-127"/>
                <a:ea typeface="Dotum" pitchFamily="34" charset="-127"/>
              </a:rPr>
              <a:t>10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个一万是十万。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306619" y="3251329"/>
            <a:ext cx="500066" cy="12655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306619" y="3103506"/>
            <a:ext cx="500066" cy="12655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306619" y="2955684"/>
            <a:ext cx="500066" cy="12655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306619" y="2807862"/>
            <a:ext cx="500066" cy="12655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306619" y="2660040"/>
            <a:ext cx="500066" cy="12655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306619" y="2512218"/>
            <a:ext cx="500066" cy="12655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5306619" y="2364396"/>
            <a:ext cx="500066" cy="12655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306619" y="2216574"/>
            <a:ext cx="500066" cy="12655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300669" y="2070992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300669" y="1924045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306619" y="1920930"/>
            <a:ext cx="500066" cy="12655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306619" y="2068752"/>
            <a:ext cx="500066" cy="12655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5" grpId="0"/>
      <p:bldP spid="35" grpId="1"/>
      <p:bldP spid="35" grpId="2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3930" y="349234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一亿有多大</a:t>
            </a:r>
            <a:r>
              <a:rPr lang="zh-CN" altLang="en-US" sz="2400" dirty="0" smtClean="0">
                <a:latin typeface="Dotum" pitchFamily="34" charset="-127"/>
                <a:ea typeface="Dotum" pitchFamily="34" charset="-127"/>
              </a:rPr>
              <a:t>？</a:t>
            </a:r>
            <a:endParaRPr lang="zh-CN" altLang="en-US" sz="2400" dirty="0"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3" name="Picture 2" descr="D:\2016工作\PPT\2.25\计数器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5016" y="1604956"/>
            <a:ext cx="7935827" cy="2500329"/>
          </a:xfrm>
          <a:prstGeom prst="rect">
            <a:avLst/>
          </a:prstGeom>
          <a:noFill/>
        </p:spPr>
      </p:pic>
      <p:sp>
        <p:nvSpPr>
          <p:cNvPr id="4" name="椭圆 3"/>
          <p:cNvSpPr/>
          <p:nvPr/>
        </p:nvSpPr>
        <p:spPr>
          <a:xfrm>
            <a:off x="4660900" y="3472870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660900" y="3334236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60900" y="3195599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660900" y="3056962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60900" y="2918325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660900" y="2779688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660900" y="2641051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660900" y="2502414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10022" y="3472870"/>
            <a:ext cx="500066" cy="12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10022" y="3334236"/>
            <a:ext cx="500066" cy="12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10022" y="3195599"/>
            <a:ext cx="500066" cy="12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010022" y="3056962"/>
            <a:ext cx="500066" cy="12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10022" y="2918325"/>
            <a:ext cx="500066" cy="12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010022" y="2779688"/>
            <a:ext cx="500066" cy="12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010022" y="2641051"/>
            <a:ext cx="500066" cy="12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010022" y="2502414"/>
            <a:ext cx="500066" cy="12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370254" y="3477632"/>
            <a:ext cx="500066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370254" y="3334236"/>
            <a:ext cx="500066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370254" y="3195599"/>
            <a:ext cx="500066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370254" y="3056962"/>
            <a:ext cx="500066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370254" y="2918325"/>
            <a:ext cx="500066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370254" y="2779688"/>
            <a:ext cx="500066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370254" y="2641051"/>
            <a:ext cx="500066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370254" y="2502414"/>
            <a:ext cx="500066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717787" y="3472870"/>
            <a:ext cx="500066" cy="126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13988" y="4305436"/>
            <a:ext cx="24897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Dotum" pitchFamily="34" charset="-127"/>
                <a:ea typeface="Dotum" pitchFamily="34" charset="-127"/>
              </a:rPr>
              <a:t>10</a:t>
            </a:r>
            <a:r>
              <a:rPr lang="zh-CN" altLang="en-US" sz="2200" dirty="0" smtClean="0">
                <a:latin typeface="黑体" pitchFamily="49" charset="-122"/>
                <a:ea typeface="黑体" pitchFamily="49" charset="-122"/>
              </a:rPr>
              <a:t>个十万是一百万</a:t>
            </a:r>
            <a:endParaRPr lang="zh-CN" altLang="en-US" sz="2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96029" y="4305436"/>
            <a:ext cx="2771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Dotum" pitchFamily="34" charset="-127"/>
                <a:ea typeface="Dotum" pitchFamily="34" charset="-127"/>
              </a:rPr>
              <a:t>10</a:t>
            </a:r>
            <a:r>
              <a:rPr lang="zh-CN" altLang="en-US" sz="2200" dirty="0" smtClean="0">
                <a:latin typeface="黑体" pitchFamily="49" charset="-122"/>
                <a:ea typeface="黑体" pitchFamily="49" charset="-122"/>
              </a:rPr>
              <a:t>个一百万是一千万</a:t>
            </a:r>
            <a:endParaRPr lang="zh-CN" altLang="en-US" sz="2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60198" y="4305436"/>
            <a:ext cx="24897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Dotum" pitchFamily="34" charset="-127"/>
                <a:ea typeface="Dotum" pitchFamily="34" charset="-127"/>
              </a:rPr>
              <a:t>10</a:t>
            </a:r>
            <a:r>
              <a:rPr lang="zh-CN" altLang="en-US" sz="2200" dirty="0" smtClean="0">
                <a:latin typeface="黑体" pitchFamily="49" charset="-122"/>
                <a:ea typeface="黑体" pitchFamily="49" charset="-122"/>
              </a:rPr>
              <a:t>个一千万是一亿</a:t>
            </a:r>
            <a:endParaRPr lang="zh-CN" altLang="en-US" sz="2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3" name="图片 32" descr="全解连接箭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023990" y="4422080"/>
            <a:ext cx="189457" cy="266869"/>
          </a:xfrm>
          <a:prstGeom prst="rect">
            <a:avLst/>
          </a:prstGeom>
        </p:spPr>
      </p:pic>
      <p:pic>
        <p:nvPicPr>
          <p:cNvPr id="35" name="图片 34" descr="全解连接箭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983903" y="4422080"/>
            <a:ext cx="189457" cy="266869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00034" y="85723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1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借助计数器感知“一亿”。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右弧形箭头 35"/>
          <p:cNvSpPr/>
          <p:nvPr/>
        </p:nvSpPr>
        <p:spPr>
          <a:xfrm rot="5400000" flipH="1">
            <a:off x="4484687" y="1087427"/>
            <a:ext cx="285752" cy="746130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右弧形箭头 36"/>
          <p:cNvSpPr/>
          <p:nvPr/>
        </p:nvSpPr>
        <p:spPr>
          <a:xfrm rot="5400000" flipH="1">
            <a:off x="3827457" y="1087427"/>
            <a:ext cx="285752" cy="746130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右弧形箭头 37"/>
          <p:cNvSpPr/>
          <p:nvPr/>
        </p:nvSpPr>
        <p:spPr>
          <a:xfrm rot="5400000" flipH="1">
            <a:off x="3198803" y="1087427"/>
            <a:ext cx="285752" cy="746130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660900" y="2363777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660900" y="2225140"/>
            <a:ext cx="500066" cy="12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010022" y="2363777"/>
            <a:ext cx="500066" cy="12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010022" y="2225140"/>
            <a:ext cx="500066" cy="12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370254" y="2363777"/>
            <a:ext cx="500066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370254" y="2225140"/>
            <a:ext cx="500066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660900" y="3472870"/>
            <a:ext cx="500066" cy="126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660900" y="3334236"/>
            <a:ext cx="500066" cy="126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4660900" y="3195599"/>
            <a:ext cx="500066" cy="126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660900" y="3056962"/>
            <a:ext cx="500066" cy="126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60900" y="2918325"/>
            <a:ext cx="500066" cy="126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660900" y="2779688"/>
            <a:ext cx="500066" cy="126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660900" y="2641051"/>
            <a:ext cx="500066" cy="126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660900" y="2502414"/>
            <a:ext cx="500066" cy="126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660900" y="2363777"/>
            <a:ext cx="500066" cy="126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4660900" y="2225140"/>
            <a:ext cx="500066" cy="1260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4010022" y="3472870"/>
            <a:ext cx="500066" cy="126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4010022" y="3334236"/>
            <a:ext cx="500066" cy="126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10022" y="3195599"/>
            <a:ext cx="500066" cy="126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10022" y="3056962"/>
            <a:ext cx="500066" cy="126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10022" y="2918325"/>
            <a:ext cx="500066" cy="126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4010022" y="2779688"/>
            <a:ext cx="500066" cy="126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4010022" y="2641051"/>
            <a:ext cx="500066" cy="126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010022" y="2502414"/>
            <a:ext cx="500066" cy="126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4010022" y="2363777"/>
            <a:ext cx="500066" cy="126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4010022" y="2225140"/>
            <a:ext cx="500066" cy="126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3370254" y="3473402"/>
            <a:ext cx="500066" cy="12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3370254" y="3334768"/>
            <a:ext cx="500066" cy="12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370254" y="3196131"/>
            <a:ext cx="500066" cy="12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370254" y="3057494"/>
            <a:ext cx="500066" cy="12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3370254" y="2918857"/>
            <a:ext cx="500066" cy="12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3370254" y="2780220"/>
            <a:ext cx="500066" cy="12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3370254" y="2641583"/>
            <a:ext cx="500066" cy="12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3370254" y="2502946"/>
            <a:ext cx="500066" cy="12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3370254" y="2364309"/>
            <a:ext cx="500066" cy="12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3370254" y="2225672"/>
            <a:ext cx="500066" cy="12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500"/>
                            </p:stCondLst>
                            <p:childTnLst>
                              <p:par>
                                <p:cTn id="2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500"/>
                            </p:stCondLst>
                            <p:childTnLst>
                              <p:par>
                                <p:cTn id="3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"/>
                            </p:stCondLst>
                            <p:childTnLst>
                              <p:par>
                                <p:cTn id="3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500"/>
                            </p:stCondLst>
                            <p:childTnLst>
                              <p:par>
                                <p:cTn id="3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000"/>
                            </p:stCondLst>
                            <p:childTnLst>
                              <p:par>
                                <p:cTn id="3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"/>
                            </p:stCondLst>
                            <p:childTnLst>
                              <p:par>
                                <p:cTn id="4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2" grpId="0"/>
      <p:bldP spid="36" grpId="0" animBg="1"/>
      <p:bldP spid="36" grpId="1" animBg="1"/>
      <p:bldP spid="37" grpId="1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016工作\PPT\2.25\小计数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964" y="361936"/>
            <a:ext cx="4015968" cy="1701797"/>
          </a:xfrm>
          <a:prstGeom prst="rect">
            <a:avLst/>
          </a:prstGeom>
          <a:noFill/>
        </p:spPr>
      </p:pic>
      <p:pic>
        <p:nvPicPr>
          <p:cNvPr id="7" name="Picture 3" descr="D:\2016工作\PPT\2.25\小计数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68" y="2660196"/>
            <a:ext cx="4015968" cy="1701797"/>
          </a:xfrm>
          <a:prstGeom prst="rect">
            <a:avLst/>
          </a:prstGeom>
          <a:noFill/>
        </p:spPr>
      </p:pic>
      <p:pic>
        <p:nvPicPr>
          <p:cNvPr id="8" name="Picture 3" descr="D:\2016工作\PPT\2.25\小计数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210" y="2660196"/>
            <a:ext cx="4015968" cy="1701797"/>
          </a:xfrm>
          <a:prstGeom prst="rect">
            <a:avLst/>
          </a:prstGeom>
          <a:noFill/>
        </p:spPr>
      </p:pic>
      <p:grpSp>
        <p:nvGrpSpPr>
          <p:cNvPr id="18" name="组合 17"/>
          <p:cNvGrpSpPr/>
          <p:nvPr/>
        </p:nvGrpSpPr>
        <p:grpSpPr>
          <a:xfrm>
            <a:off x="6122999" y="732221"/>
            <a:ext cx="390528" cy="964550"/>
            <a:chOff x="6072198" y="785800"/>
            <a:chExt cx="500066" cy="1235093"/>
          </a:xfrm>
        </p:grpSpPr>
        <p:sp>
          <p:nvSpPr>
            <p:cNvPr id="9" name="椭圆 8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83258" y="732221"/>
            <a:ext cx="390528" cy="964550"/>
            <a:chOff x="6072198" y="785800"/>
            <a:chExt cx="500066" cy="1235093"/>
          </a:xfrm>
        </p:grpSpPr>
        <p:sp>
          <p:nvSpPr>
            <p:cNvPr id="20" name="椭圆 19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40342" y="732221"/>
            <a:ext cx="390528" cy="964550"/>
            <a:chOff x="6072198" y="785800"/>
            <a:chExt cx="500066" cy="1235093"/>
          </a:xfrm>
        </p:grpSpPr>
        <p:sp>
          <p:nvSpPr>
            <p:cNvPr id="30" name="椭圆 29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803776" y="732221"/>
            <a:ext cx="390528" cy="964550"/>
            <a:chOff x="6072198" y="785800"/>
            <a:chExt cx="500066" cy="1235093"/>
          </a:xfrm>
        </p:grpSpPr>
        <p:sp>
          <p:nvSpPr>
            <p:cNvPr id="40" name="椭圆 39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364035" y="732221"/>
            <a:ext cx="390528" cy="964550"/>
            <a:chOff x="6072198" y="785800"/>
            <a:chExt cx="500066" cy="1235093"/>
          </a:xfrm>
        </p:grpSpPr>
        <p:sp>
          <p:nvSpPr>
            <p:cNvPr id="50" name="椭圆 49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921119" y="732221"/>
            <a:ext cx="390528" cy="964550"/>
            <a:chOff x="6072198" y="785800"/>
            <a:chExt cx="500066" cy="1235093"/>
          </a:xfrm>
        </p:grpSpPr>
        <p:sp>
          <p:nvSpPr>
            <p:cNvPr id="60" name="椭圆 59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475030" y="732221"/>
            <a:ext cx="390528" cy="964550"/>
            <a:chOff x="6072198" y="785800"/>
            <a:chExt cx="500066" cy="1235093"/>
          </a:xfrm>
        </p:grpSpPr>
        <p:sp>
          <p:nvSpPr>
            <p:cNvPr id="70" name="椭圆 69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032114" y="732221"/>
            <a:ext cx="390528" cy="964550"/>
            <a:chOff x="6072198" y="785800"/>
            <a:chExt cx="500066" cy="1235093"/>
          </a:xfrm>
        </p:grpSpPr>
        <p:sp>
          <p:nvSpPr>
            <p:cNvPr id="80" name="椭圆 79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9" name="矩形 88"/>
          <p:cNvSpPr/>
          <p:nvPr/>
        </p:nvSpPr>
        <p:spPr>
          <a:xfrm>
            <a:off x="6143636" y="19716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9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702628" y="19716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9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261617" y="19716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9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820606" y="19716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9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379595" y="19716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9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938584" y="19716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9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497573" y="19716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9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056562" y="19716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9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6122046" y="527036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4324348" y="2214562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①</a:t>
            </a:r>
            <a:endParaRPr lang="zh-CN" altLang="en-US" sz="22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2236318" y="4561128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②</a:t>
            </a:r>
            <a:endParaRPr lang="zh-CN" altLang="en-US" sz="22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452521" y="4561128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③</a:t>
            </a:r>
            <a:endParaRPr lang="zh-CN" altLang="en-US" sz="22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4022268" y="3022150"/>
            <a:ext cx="390528" cy="964550"/>
            <a:chOff x="6072198" y="785800"/>
            <a:chExt cx="500066" cy="1235093"/>
          </a:xfrm>
        </p:grpSpPr>
        <p:sp>
          <p:nvSpPr>
            <p:cNvPr id="104" name="椭圆 103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582527" y="3022150"/>
            <a:ext cx="390528" cy="964550"/>
            <a:chOff x="6072198" y="785800"/>
            <a:chExt cx="500066" cy="1235093"/>
          </a:xfrm>
        </p:grpSpPr>
        <p:sp>
          <p:nvSpPr>
            <p:cNvPr id="114" name="椭圆 113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139611" y="3022150"/>
            <a:ext cx="390528" cy="964550"/>
            <a:chOff x="6072198" y="785800"/>
            <a:chExt cx="500066" cy="1235093"/>
          </a:xfrm>
        </p:grpSpPr>
        <p:sp>
          <p:nvSpPr>
            <p:cNvPr id="124" name="椭圆 123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703045" y="3022150"/>
            <a:ext cx="390528" cy="964550"/>
            <a:chOff x="6072198" y="785800"/>
            <a:chExt cx="500066" cy="1235093"/>
          </a:xfrm>
        </p:grpSpPr>
        <p:sp>
          <p:nvSpPr>
            <p:cNvPr id="134" name="椭圆 133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2263304" y="3022150"/>
            <a:ext cx="390528" cy="964550"/>
            <a:chOff x="6072198" y="785800"/>
            <a:chExt cx="500066" cy="1235093"/>
          </a:xfrm>
        </p:grpSpPr>
        <p:sp>
          <p:nvSpPr>
            <p:cNvPr id="144" name="椭圆 143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1820388" y="3022150"/>
            <a:ext cx="390528" cy="964550"/>
            <a:chOff x="6072198" y="785800"/>
            <a:chExt cx="500066" cy="1235093"/>
          </a:xfrm>
        </p:grpSpPr>
        <p:sp>
          <p:nvSpPr>
            <p:cNvPr id="154" name="椭圆 153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1374299" y="3022150"/>
            <a:ext cx="390528" cy="964550"/>
            <a:chOff x="6072198" y="785800"/>
            <a:chExt cx="500066" cy="1235093"/>
          </a:xfrm>
        </p:grpSpPr>
        <p:sp>
          <p:nvSpPr>
            <p:cNvPr id="164" name="椭圆 163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931383" y="3022150"/>
            <a:ext cx="390528" cy="964550"/>
            <a:chOff x="6072198" y="785800"/>
            <a:chExt cx="500066" cy="1235093"/>
          </a:xfrm>
        </p:grpSpPr>
        <p:sp>
          <p:nvSpPr>
            <p:cNvPr id="174" name="椭圆 173"/>
            <p:cNvSpPr/>
            <p:nvPr/>
          </p:nvSpPr>
          <p:spPr>
            <a:xfrm>
              <a:off x="6072198" y="1894893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6072198" y="1756259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>
              <a:off x="6072198" y="1617622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6072198" y="1478985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6072198" y="1340348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6072198" y="1201711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/>
            <p:cNvSpPr/>
            <p:nvPr/>
          </p:nvSpPr>
          <p:spPr>
            <a:xfrm>
              <a:off x="6072198" y="1063074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6072198" y="924437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6072198" y="785800"/>
              <a:ext cx="500066" cy="12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3" name="椭圆 182"/>
          <p:cNvSpPr/>
          <p:nvPr/>
        </p:nvSpPr>
        <p:spPr>
          <a:xfrm>
            <a:off x="4023356" y="2907576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右弧形箭头 184"/>
          <p:cNvSpPr/>
          <p:nvPr/>
        </p:nvSpPr>
        <p:spPr>
          <a:xfrm rot="5400000" flipH="1">
            <a:off x="3899688" y="2233044"/>
            <a:ext cx="285752" cy="531816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3581394" y="2907576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右弧形箭头 186"/>
          <p:cNvSpPr/>
          <p:nvPr/>
        </p:nvSpPr>
        <p:spPr>
          <a:xfrm rot="5400000" flipH="1">
            <a:off x="3453598" y="2233044"/>
            <a:ext cx="285752" cy="531816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3136890" y="2907576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右弧形箭头 195"/>
          <p:cNvSpPr/>
          <p:nvPr/>
        </p:nvSpPr>
        <p:spPr>
          <a:xfrm rot="5400000" flipH="1">
            <a:off x="3013854" y="2233044"/>
            <a:ext cx="285752" cy="531816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2697146" y="2907576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右弧形箭头 197"/>
          <p:cNvSpPr/>
          <p:nvPr/>
        </p:nvSpPr>
        <p:spPr>
          <a:xfrm rot="5400000" flipH="1">
            <a:off x="2570944" y="2233044"/>
            <a:ext cx="285752" cy="531816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2254236" y="2907576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右弧形箭头 199"/>
          <p:cNvSpPr/>
          <p:nvPr/>
        </p:nvSpPr>
        <p:spPr>
          <a:xfrm rot="5400000" flipH="1">
            <a:off x="2128027" y="2233044"/>
            <a:ext cx="285752" cy="531816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1811319" y="2907576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右弧形箭头 201"/>
          <p:cNvSpPr/>
          <p:nvPr/>
        </p:nvSpPr>
        <p:spPr>
          <a:xfrm rot="5400000" flipH="1">
            <a:off x="1689873" y="2233044"/>
            <a:ext cx="285752" cy="531816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1373165" y="2907576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右弧形箭头 203"/>
          <p:cNvSpPr/>
          <p:nvPr/>
        </p:nvSpPr>
        <p:spPr>
          <a:xfrm rot="5400000" flipH="1">
            <a:off x="1246956" y="2233044"/>
            <a:ext cx="285752" cy="531816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930248" y="2907576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右弧形箭头 205"/>
          <p:cNvSpPr/>
          <p:nvPr/>
        </p:nvSpPr>
        <p:spPr>
          <a:xfrm rot="5400000" flipH="1">
            <a:off x="804039" y="2233044"/>
            <a:ext cx="285752" cy="531816"/>
          </a:xfrm>
          <a:prstGeom prst="curvedLeftArrow">
            <a:avLst>
              <a:gd name="adj1" fmla="val 22776"/>
              <a:gd name="adj2" fmla="val 38808"/>
              <a:gd name="adj3" fmla="val 2388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487331" y="2907576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4714876" y="3880089"/>
            <a:ext cx="392400" cy="972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矩形 208"/>
          <p:cNvSpPr/>
          <p:nvPr/>
        </p:nvSpPr>
        <p:spPr>
          <a:xfrm>
            <a:off x="8272120" y="42810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0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7831112" y="42810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0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7390101" y="42810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0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6949090" y="42810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0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6508079" y="42810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0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6067068" y="42810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0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5626057" y="42810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0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5185046" y="42810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0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4735514" y="428103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otum" pitchFamily="34" charset="-127"/>
                <a:ea typeface="Dotum" pitchFamily="34" charset="-127"/>
              </a:rPr>
              <a:t>1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3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3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3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"/>
                            </p:stCondLst>
                            <p:childTnLst>
                              <p:par>
                                <p:cTn id="1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00"/>
                            </p:stCondLst>
                            <p:childTnLst>
                              <p:par>
                                <p:cTn id="1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300"/>
                            </p:stCondLst>
                            <p:childTnLst>
                              <p:par>
                                <p:cTn id="1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3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900"/>
                            </p:stCondLst>
                            <p:childTnLst>
                              <p:par>
                                <p:cTn id="1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5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3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100"/>
                            </p:stCondLst>
                            <p:childTnLst>
                              <p:par>
                                <p:cTn id="1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400"/>
                            </p:stCondLst>
                            <p:childTnLst>
                              <p:par>
                                <p:cTn id="1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700"/>
                            </p:stCondLst>
                            <p:childTnLst>
                              <p:par>
                                <p:cTn id="2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"/>
                            </p:stCondLst>
                            <p:childTnLst>
                              <p:par>
                                <p:cTn id="2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300"/>
                            </p:stCondLst>
                            <p:childTnLst>
                              <p:par>
                                <p:cTn id="2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60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3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200"/>
                            </p:stCondLst>
                            <p:childTnLst>
                              <p:par>
                                <p:cTn id="2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00"/>
                            </p:stCondLst>
                            <p:childTnLst>
                              <p:par>
                                <p:cTn id="2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800"/>
                            </p:stCondLst>
                            <p:childTnLst>
                              <p:par>
                                <p:cTn id="2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100"/>
                            </p:stCondLst>
                            <p:childTnLst>
                              <p:par>
                                <p:cTn id="2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400"/>
                            </p:stCondLst>
                            <p:childTnLst>
                              <p:par>
                                <p:cTn id="2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700"/>
                            </p:stCondLst>
                            <p:childTnLst>
                              <p:par>
                                <p:cTn id="2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3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9000"/>
                            </p:stCondLst>
                            <p:childTnLst>
                              <p:par>
                                <p:cTn id="2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9300"/>
                            </p:stCondLst>
                            <p:childTnLst>
                              <p:par>
                                <p:cTn id="2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  <p:bldP spid="102" grpId="0"/>
      <p:bldP spid="183" grpId="0" animBg="1"/>
      <p:bldP spid="183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6工作\PPT\2.25\卡通素材\成年人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401608" y="2203674"/>
            <a:ext cx="1181604" cy="2435446"/>
          </a:xfrm>
          <a:prstGeom prst="rect">
            <a:avLst/>
          </a:prstGeom>
          <a:noFill/>
        </p:spPr>
      </p:pic>
      <p:pic>
        <p:nvPicPr>
          <p:cNvPr id="51" name="Picture 3" descr="D:\2016工作\PPT\2.25\钟表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86182" y="1271474"/>
            <a:ext cx="2178344" cy="2182129"/>
          </a:xfrm>
          <a:prstGeom prst="rect">
            <a:avLst/>
          </a:prstGeom>
          <a:noFill/>
        </p:spPr>
      </p:pic>
      <p:pic>
        <p:nvPicPr>
          <p:cNvPr id="6" name="Picture 2" descr="D:\2016工作\PPT\2.25\卡通素材\成年人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6504158" y="2050840"/>
            <a:ext cx="2124664" cy="2517917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500034" y="571486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2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借助生活实例感知“一亿”。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439470" y="3820382"/>
            <a:ext cx="2786082" cy="714380"/>
            <a:chOff x="3439470" y="3620460"/>
            <a:chExt cx="2786082" cy="714380"/>
          </a:xfrm>
        </p:grpSpPr>
        <p:sp>
          <p:nvSpPr>
            <p:cNvPr id="59" name="圆角矩形 58"/>
            <p:cNvSpPr/>
            <p:nvPr/>
          </p:nvSpPr>
          <p:spPr>
            <a:xfrm>
              <a:off x="3439470" y="3620460"/>
              <a:ext cx="2786082" cy="7143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3489136" y="3621548"/>
              <a:ext cx="27146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钟表上的秒针跳动一亿下需要用</a:t>
              </a:r>
              <a:r>
                <a:rPr lang="en-US" altLang="zh-CN" sz="2000" dirty="0" smtClean="0">
                  <a:latin typeface="Dotum" pitchFamily="34" charset="-127"/>
                  <a:ea typeface="Dotum" pitchFamily="34" charset="-127"/>
                </a:rPr>
                <a:t>3</a:t>
              </a: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年多时间。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52" name="Picture 2" descr="D:\2016工作\PPT\2.25\卡通素材\成年人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2445867" y="1991897"/>
            <a:ext cx="1833322" cy="2517917"/>
          </a:xfrm>
          <a:prstGeom prst="rect">
            <a:avLst/>
          </a:prstGeom>
          <a:noFill/>
        </p:spPr>
      </p:pic>
      <p:sp>
        <p:nvSpPr>
          <p:cNvPr id="55" name="流程图: 手动操作 54"/>
          <p:cNvSpPr/>
          <p:nvPr/>
        </p:nvSpPr>
        <p:spPr>
          <a:xfrm flipV="1">
            <a:off x="4852813" y="1568032"/>
            <a:ext cx="36000" cy="792000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手动操作 27"/>
          <p:cNvSpPr/>
          <p:nvPr/>
        </p:nvSpPr>
        <p:spPr>
          <a:xfrm rot="360000" flipV="1">
            <a:off x="4901108" y="1568032"/>
            <a:ext cx="36000" cy="792000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手动操作 28"/>
          <p:cNvSpPr/>
          <p:nvPr/>
        </p:nvSpPr>
        <p:spPr>
          <a:xfrm rot="720000" flipV="1">
            <a:off x="4938735" y="1568032"/>
            <a:ext cx="36000" cy="792000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手动操作 29"/>
          <p:cNvSpPr/>
          <p:nvPr/>
        </p:nvSpPr>
        <p:spPr>
          <a:xfrm rot="1080000" flipV="1">
            <a:off x="4979380" y="1579938"/>
            <a:ext cx="36000" cy="792000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手动操作 30"/>
          <p:cNvSpPr/>
          <p:nvPr/>
        </p:nvSpPr>
        <p:spPr>
          <a:xfrm rot="1440000" flipV="1">
            <a:off x="5022105" y="1599893"/>
            <a:ext cx="36000" cy="792000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手动操作 31"/>
          <p:cNvSpPr/>
          <p:nvPr/>
        </p:nvSpPr>
        <p:spPr>
          <a:xfrm rot="1800000" flipV="1">
            <a:off x="5054570" y="1625293"/>
            <a:ext cx="36000" cy="792000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手动操作 32"/>
          <p:cNvSpPr/>
          <p:nvPr/>
        </p:nvSpPr>
        <p:spPr>
          <a:xfrm rot="2160000" flipV="1">
            <a:off x="5083109" y="1649445"/>
            <a:ext cx="36000" cy="792000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流程图: 手动操作 33"/>
          <p:cNvSpPr/>
          <p:nvPr/>
        </p:nvSpPr>
        <p:spPr>
          <a:xfrm rot="2520000" flipV="1">
            <a:off x="5113343" y="1678017"/>
            <a:ext cx="36000" cy="792000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手动操作 34"/>
          <p:cNvSpPr/>
          <p:nvPr/>
        </p:nvSpPr>
        <p:spPr>
          <a:xfrm rot="2880000" flipV="1">
            <a:off x="5141916" y="1710548"/>
            <a:ext cx="36000" cy="792000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Picture 5" descr="D:\2016工作\PPT\2.25\时针分针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8977" y="2120492"/>
            <a:ext cx="656167" cy="838204"/>
          </a:xfrm>
          <a:prstGeom prst="rect">
            <a:avLst/>
          </a:prstGeom>
          <a:noFill/>
        </p:spPr>
      </p:pic>
      <p:grpSp>
        <p:nvGrpSpPr>
          <p:cNvPr id="27" name="组合 26"/>
          <p:cNvGrpSpPr/>
          <p:nvPr/>
        </p:nvGrpSpPr>
        <p:grpSpPr>
          <a:xfrm>
            <a:off x="4786314" y="1622542"/>
            <a:ext cx="2731652" cy="1020646"/>
            <a:chOff x="4429124" y="1429156"/>
            <a:chExt cx="2643206" cy="955328"/>
          </a:xfrm>
        </p:grpSpPr>
        <p:sp>
          <p:nvSpPr>
            <p:cNvPr id="7" name="椭圆形标注 6"/>
            <p:cNvSpPr/>
            <p:nvPr/>
          </p:nvSpPr>
          <p:spPr>
            <a:xfrm>
              <a:off x="4429124" y="1429156"/>
              <a:ext cx="2643206" cy="955328"/>
            </a:xfrm>
            <a:prstGeom prst="wedgeEllipseCallout">
              <a:avLst>
                <a:gd name="adj1" fmla="val 48230"/>
                <a:gd name="adj2" fmla="val 4764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46180" y="1573871"/>
              <a:ext cx="2247198" cy="66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latin typeface="Dotum" pitchFamily="34" charset="-127"/>
                  <a:ea typeface="Dotum" pitchFamily="34" charset="-127"/>
                </a:rPr>
                <a:t>1000</a:t>
              </a: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个正常成年人的头发约有一亿根。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94602" y="1632170"/>
            <a:ext cx="2828185" cy="956543"/>
            <a:chOff x="1785918" y="1473547"/>
            <a:chExt cx="2449938" cy="857256"/>
          </a:xfrm>
        </p:grpSpPr>
        <p:sp>
          <p:nvSpPr>
            <p:cNvPr id="4" name="椭圆形标注 3"/>
            <p:cNvSpPr/>
            <p:nvPr/>
          </p:nvSpPr>
          <p:spPr>
            <a:xfrm>
              <a:off x="1785918" y="1473547"/>
              <a:ext cx="2413016" cy="857256"/>
            </a:xfrm>
            <a:prstGeom prst="wedgeEllipseCallout">
              <a:avLst>
                <a:gd name="adj1" fmla="val -54488"/>
                <a:gd name="adj2" fmla="val 44636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918091" y="1588008"/>
              <a:ext cx="2317765" cy="655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一般情况下，成年人的头发约有</a:t>
              </a:r>
              <a:r>
                <a:rPr lang="en-US" altLang="zh-CN" sz="2000" dirty="0" smtClean="0">
                  <a:latin typeface="Dotum" pitchFamily="34" charset="-127"/>
                  <a:ea typeface="Dotum" pitchFamily="34" charset="-127"/>
                </a:rPr>
                <a:t>10</a:t>
              </a: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万根。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80825" y="828662"/>
            <a:ext cx="1304568" cy="635879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822717" y="866288"/>
            <a:ext cx="428400" cy="4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22750" y="835336"/>
            <a:ext cx="1210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总 结</a:t>
            </a:r>
            <a:endParaRPr lang="zh-CN" altLang="en-US" sz="320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33241" y="188299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认识较大的计数单位：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77543" y="2621192"/>
            <a:ext cx="43524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latin typeface="楷体" pitchFamily="49" charset="-122"/>
                <a:ea typeface="楷体" pitchFamily="49" charset="-122"/>
              </a:rPr>
              <a:t>一（个）、十、百、千、万、</a:t>
            </a:r>
            <a:endParaRPr lang="zh-CN" altLang="en-US" sz="25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54963" y="2621192"/>
            <a:ext cx="20301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latin typeface="楷体" pitchFamily="49" charset="-122"/>
                <a:ea typeface="楷体" pitchFamily="49" charset="-122"/>
              </a:rPr>
              <a:t>十万、百万、</a:t>
            </a:r>
            <a:endParaRPr lang="zh-CN" altLang="en-US" sz="25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56827" y="3332396"/>
            <a:ext cx="11464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latin typeface="楷体" pitchFamily="49" charset="-122"/>
                <a:ea typeface="楷体" pitchFamily="49" charset="-122"/>
              </a:rPr>
              <a:t>千万、</a:t>
            </a:r>
            <a:endParaRPr lang="zh-CN" altLang="en-US" sz="25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71818" y="3332396"/>
            <a:ext cx="24288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latin typeface="楷体" pitchFamily="49" charset="-122"/>
                <a:ea typeface="楷体" pitchFamily="49" charset="-122"/>
              </a:rPr>
              <a:t>都是计数单位。</a:t>
            </a:r>
            <a:endParaRPr lang="zh-CN" altLang="en-US" sz="25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76449" y="3348707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latin typeface="楷体" pitchFamily="49" charset="-122"/>
                <a:ea typeface="楷体" pitchFamily="49" charset="-122"/>
              </a:rPr>
              <a:t>亿</a:t>
            </a:r>
            <a:endParaRPr lang="zh-CN" altLang="en-US" sz="2500" dirty="0"/>
          </a:p>
        </p:txBody>
      </p:sp>
      <p:sp>
        <p:nvSpPr>
          <p:cNvPr id="16" name="矩形 15"/>
          <p:cNvSpPr/>
          <p:nvPr/>
        </p:nvSpPr>
        <p:spPr>
          <a:xfrm>
            <a:off x="2525698" y="3351218"/>
            <a:ext cx="8258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1" grpId="2"/>
      <p:bldP spid="12" grpId="0"/>
      <p:bldP spid="12" grpId="1"/>
      <p:bldP spid="12" grpId="2"/>
      <p:bldP spid="13" grpId="0"/>
      <p:bldP spid="15" grpId="0"/>
      <p:bldP spid="15" grpId="1"/>
      <p:bldP spid="15" grpId="2"/>
      <p:bldP spid="15" grpId="3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谢谢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4625" y="1902112"/>
            <a:ext cx="3632281" cy="966287"/>
          </a:xfrm>
          <a:prstGeom prst="rect">
            <a:avLst/>
          </a:prstGeom>
        </p:spPr>
      </p:pic>
      <p:pic>
        <p:nvPicPr>
          <p:cNvPr id="16" name="Picture 3" descr="C:\Users\Administrator\Desktop\圆规-尾图宽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7852" y="1882835"/>
            <a:ext cx="500066" cy="932997"/>
          </a:xfrm>
          <a:prstGeom prst="rect">
            <a:avLst/>
          </a:prstGeom>
          <a:noFill/>
        </p:spPr>
      </p:pic>
      <p:pic>
        <p:nvPicPr>
          <p:cNvPr id="11" name="图片 10" descr="格尺-尾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2387" y="1966196"/>
            <a:ext cx="377009" cy="888315"/>
          </a:xfrm>
          <a:prstGeom prst="rect">
            <a:avLst/>
          </a:prstGeom>
        </p:spPr>
      </p:pic>
      <p:pic>
        <p:nvPicPr>
          <p:cNvPr id="12" name="图片 11" descr="三角板-尾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9853" y="2394824"/>
            <a:ext cx="662077" cy="534116"/>
          </a:xfrm>
          <a:prstGeom prst="rect">
            <a:avLst/>
          </a:prstGeom>
        </p:spPr>
      </p:pic>
      <p:pic>
        <p:nvPicPr>
          <p:cNvPr id="14" name="图片 13" descr="铅笔-尾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9083" y="2356553"/>
            <a:ext cx="639917" cy="36066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57606" y="4266894"/>
            <a:ext cx="2241550" cy="304800"/>
            <a:chOff x="3829044" y="4266894"/>
            <a:chExt cx="2241550" cy="304800"/>
          </a:xfrm>
        </p:grpSpPr>
        <p:sp>
          <p:nvSpPr>
            <p:cNvPr id="9" name="剪去单角的矩形 8"/>
            <p:cNvSpPr/>
            <p:nvPr/>
          </p:nvSpPr>
          <p:spPr>
            <a:xfrm>
              <a:off x="3829044" y="4269434"/>
              <a:ext cx="1785950" cy="285752"/>
            </a:xfrm>
            <a:prstGeom prst="snip1Rect">
              <a:avLst/>
            </a:prstGeom>
            <a:solidFill>
              <a:srgbClr val="33CC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07784" y="4266894"/>
              <a:ext cx="216281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方正卡通简体" pitchFamily="65" charset="-122"/>
                  <a:ea typeface="方正卡通简体" pitchFamily="65" charset="-122"/>
                </a:rPr>
                <a:t>课件设计：天  天</a:t>
              </a:r>
              <a:endParaRPr lang="zh-CN" altLang="en-US" sz="1400" dirty="0"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pic>
        <p:nvPicPr>
          <p:cNvPr id="15" name="Picture 2" descr="D:\2015工作\那剑天\蜗牛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3136932" y="4214824"/>
            <a:ext cx="661170" cy="40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97531E-6 L 0.24601 1.97531E-6 " pathEditMode="relative" rAng="0" ptsTypes="AA">
                                      <p:cBhvr>
                                        <p:cTn id="4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5c12cb493f46f116689dd6e454312db1dee3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256</Words>
  <Application>Kingsoft Office WPP</Application>
  <PresentationFormat>全屏显示(16:9)</PresentationFormat>
  <Paragraphs>70</Paragraphs>
  <Slides>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QBPC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xb21cn</dc:creator>
  <cp:lastModifiedBy>USER</cp:lastModifiedBy>
  <cp:revision>1374</cp:revision>
  <dcterms:created xsi:type="dcterms:W3CDTF">2015-07-27T07:08:00Z</dcterms:created>
  <dcterms:modified xsi:type="dcterms:W3CDTF">2016-03-01T01:31:28Z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