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81" r:id="rId13"/>
    <p:sldId id="277" r:id="rId14"/>
    <p:sldId id="278" r:id="rId15"/>
    <p:sldId id="279" r:id="rId16"/>
    <p:sldId id="273" r:id="rId17"/>
    <p:sldId id="280" r:id="rId18"/>
    <p:sldId id="257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46"/>
    <a:srgbClr val="FA9D8E"/>
    <a:srgbClr val="FF9966"/>
    <a:srgbClr val="FEF200"/>
    <a:srgbClr val="EA5642"/>
    <a:srgbClr val="FFFCDA"/>
    <a:srgbClr val="EAAA7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9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3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FA9D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1424" r="30871" b="25397"/>
          <a:stretch/>
        </p:blipFill>
        <p:spPr>
          <a:xfrm>
            <a:off x="-14514" y="0"/>
            <a:ext cx="9158514" cy="51501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8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6" y="4886328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4" y="357190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05590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FA9D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矩形 19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/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7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1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5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5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8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21170304">
            <a:off x="2210072" y="1860515"/>
            <a:ext cx="636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Module 6  Unit 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grandma usually cooks.</a:t>
            </a:r>
          </a:p>
        </p:txBody>
      </p:sp>
      <p:sp>
        <p:nvSpPr>
          <p:cNvPr id="3" name="文本框 2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</a:t>
            </a:r>
            <a:endParaRPr lang="zh-CN" altLang="en-US" sz="24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2588" y="333375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Look and say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57958" y="1614348"/>
            <a:ext cx="600105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What do you usually do on Sundays?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What do you usually do?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I usually play all of the day.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95057" y="1042308"/>
            <a:ext cx="56397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And what are you doing now?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What are you doing now?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I’m reading a book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And learning to cook.</a:t>
            </a:r>
          </a:p>
        </p:txBody>
      </p:sp>
      <p:pic>
        <p:nvPicPr>
          <p:cNvPr id="13" name="Picture 5" descr="logo-blue-squar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27" y="1409536"/>
            <a:ext cx="2118766" cy="21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9687" y="352096"/>
            <a:ext cx="511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Find and say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62113" y="1497177"/>
            <a:ext cx="7235825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five differences.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picture A, he’s wearing a cap. In Picture B, he’s wearing…</a:t>
            </a:r>
          </a:p>
        </p:txBody>
      </p:sp>
    </p:spTree>
    <p:extLst>
      <p:ext uri="{BB962C8B-B14F-4D97-AF65-F5344CB8AC3E}">
        <p14:creationId xmlns:p14="http://schemas.microsoft.com/office/powerpoint/2010/main" val="23352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71" y="1577605"/>
            <a:ext cx="1416367" cy="1720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7" y="1319520"/>
            <a:ext cx="1220421" cy="25366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2061" y="39428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EF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EF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3511" y="39428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EF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EF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2588" y="333375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Do </a:t>
            </a:r>
            <a:r>
              <a:rPr lang="en-US" altLang="zh-CN" sz="2800" b="1" dirty="0">
                <a:latin typeface="Times New Roman" panose="02020603050405020304" pitchFamily="18" charset="0"/>
              </a:rPr>
              <a:t>and say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99310" y="2037398"/>
            <a:ext cx="5002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Draw a picture and talk about yourself.</a:t>
            </a:r>
          </a:p>
        </p:txBody>
      </p:sp>
      <p:pic>
        <p:nvPicPr>
          <p:cNvPr id="4" name="Picture 10" descr="81bOOOPIC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588">
            <a:off x="962803" y="2623520"/>
            <a:ext cx="1410944" cy="15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99560" y="1202690"/>
            <a:ext cx="31927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I usually watch TV on Sundays. But I’m helping my mother this Sunday.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1116578"/>
            <a:ext cx="213741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234440" y="1196340"/>
            <a:ext cx="6438900" cy="2522220"/>
          </a:xfrm>
          <a:prstGeom prst="roundRect">
            <a:avLst/>
          </a:prstGeom>
          <a:solidFill>
            <a:srgbClr val="FA9D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29093" y="1483998"/>
            <a:ext cx="7097712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Practice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先用</a:t>
            </a:r>
            <a:r>
              <a:rPr lang="en-US" altLang="zh-CN" sz="2400" dirty="0">
                <a:latin typeface="Times New Roman" panose="02020603050405020304" pitchFamily="18" charset="0"/>
              </a:rPr>
              <a:t>I usually…But now I am…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再用</a:t>
            </a:r>
            <a:r>
              <a:rPr lang="en-US" altLang="zh-CN" sz="2400" dirty="0" err="1">
                <a:latin typeface="Times New Roman" panose="02020603050405020304" pitchFamily="18" charset="0"/>
              </a:rPr>
              <a:t>He/She</a:t>
            </a:r>
            <a:r>
              <a:rPr lang="en-US" altLang="zh-CN" sz="2400" dirty="0">
                <a:latin typeface="Times New Roman" panose="02020603050405020304" pitchFamily="18" charset="0"/>
              </a:rPr>
              <a:t> usually…But now he’s/she’s…</a:t>
            </a:r>
          </a:p>
        </p:txBody>
      </p:sp>
    </p:spTree>
    <p:extLst>
      <p:ext uri="{BB962C8B-B14F-4D97-AF65-F5344CB8AC3E}">
        <p14:creationId xmlns:p14="http://schemas.microsoft.com/office/powerpoint/2010/main" val="1328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" y="1546859"/>
            <a:ext cx="1678579" cy="16580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22362"/>
            <a:ext cx="1788182" cy="98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41" y="1641325"/>
            <a:ext cx="1651929" cy="16519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37" y="1737360"/>
            <a:ext cx="1647334" cy="16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2750" y="349250"/>
            <a:ext cx="5113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Listen point and say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06662" y="817379"/>
            <a:ext cx="6972626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华文行楷" panose="02010800040101010101" pitchFamily="2" charset="-122"/>
              </a:rPr>
              <a:t>My mother usually cooks. But today she’s not cooking. I'm cooking for her.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62" y="2013638"/>
            <a:ext cx="3857858" cy="247699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86714" y="2607186"/>
            <a:ext cx="641722" cy="350515"/>
            <a:chOff x="4074294" y="2355726"/>
            <a:chExt cx="641722" cy="35051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294" y="2418209"/>
              <a:ext cx="335732" cy="288032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4355976" y="2355726"/>
              <a:ext cx="360040" cy="144016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4" y="2045124"/>
            <a:ext cx="796467" cy="18202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06" y="2462105"/>
            <a:ext cx="3616804" cy="22333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973">
            <a:off x="4561840" y="2881124"/>
            <a:ext cx="108255" cy="4274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05" y="3164509"/>
            <a:ext cx="848519" cy="1170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45" y="2955320"/>
            <a:ext cx="141227" cy="1120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40" y="2926514"/>
            <a:ext cx="427490" cy="1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2588" y="333375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Listen and say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6645" y="1316673"/>
            <a:ext cx="6980555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My grandma usually cooks. And she usually goes shopping. But today she isn’t doing these things.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Today I’m in the kitchen and I’m cooking. And my father is going shopping. Today is Grandma’s birthday!</a:t>
            </a:r>
          </a:p>
        </p:txBody>
      </p:sp>
    </p:spTree>
    <p:extLst>
      <p:ext uri="{BB962C8B-B14F-4D97-AF65-F5344CB8AC3E}">
        <p14:creationId xmlns:p14="http://schemas.microsoft.com/office/powerpoint/2010/main" val="12929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95075" y="1086003"/>
            <a:ext cx="3991018" cy="2417360"/>
            <a:chOff x="2322000" y="1181100"/>
            <a:chExt cx="4500000" cy="2725650"/>
          </a:xfrm>
        </p:grpSpPr>
        <p:sp>
          <p:nvSpPr>
            <p:cNvPr id="3" name="圆角矩形 2"/>
            <p:cNvSpPr/>
            <p:nvPr/>
          </p:nvSpPr>
          <p:spPr>
            <a:xfrm>
              <a:off x="2322000" y="1181100"/>
              <a:ext cx="4500000" cy="27256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rgbClr val="EF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052" y="1222461"/>
              <a:ext cx="4464563" cy="2670000"/>
            </a:xfrm>
            <a:prstGeom prst="rect">
              <a:avLst/>
            </a:prstGeom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24075" y="3999548"/>
            <a:ext cx="7019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My father and I are cooking.</a:t>
            </a:r>
          </a:p>
        </p:txBody>
      </p:sp>
    </p:spTree>
    <p:extLst>
      <p:ext uri="{BB962C8B-B14F-4D97-AF65-F5344CB8AC3E}">
        <p14:creationId xmlns:p14="http://schemas.microsoft.com/office/powerpoint/2010/main" val="20255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333375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Look and say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05423" y="1148753"/>
            <a:ext cx="820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He/she usually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…            </a:t>
            </a:r>
            <a:r>
              <a:rPr lang="en-US" altLang="zh-CN" sz="2800" dirty="0">
                <a:latin typeface="Times New Roman" panose="02020603050405020304" pitchFamily="18" charset="0"/>
              </a:rPr>
              <a:t>Now, he/she usually…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62" y="1742162"/>
            <a:ext cx="2049935" cy="2049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83" y="2062520"/>
            <a:ext cx="1294076" cy="15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576-%D0%B4%D7%F7%D2%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76" y="819301"/>
            <a:ext cx="3751412" cy="281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67214" y="3688388"/>
            <a:ext cx="2292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EF4746"/>
                </a:solidFill>
                <a:latin typeface="Times New Roman" panose="02020603050405020304" pitchFamily="18" charset="0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6590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2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62" y="826618"/>
            <a:ext cx="3457422" cy="26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19614" y="3620335"/>
            <a:ext cx="1585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EF4746"/>
                </a:solidFill>
                <a:latin typeface="Times New Roman" panose="02020603050405020304" pitchFamily="18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7822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1" y="944677"/>
            <a:ext cx="3838770" cy="272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35541" y="3821267"/>
            <a:ext cx="2597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EF4746"/>
                </a:solidFill>
                <a:latin typeface="Times New Roman" panose="02020603050405020304" pitchFamily="18" charset="0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6531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39" y="732149"/>
            <a:ext cx="2177228" cy="2665993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47478" y="3694748"/>
            <a:ext cx="161938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EF4746"/>
                </a:solidFill>
                <a:latin typeface="Times New Roman" panose="02020603050405020304" pitchFamily="18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41575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214</Words>
  <Application>Microsoft Office PowerPoint</Application>
  <PresentationFormat>全屏显示(16:9)</PresentationFormat>
  <Paragraphs>34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华文行楷</vt:lpstr>
      <vt:lpstr>楷体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wangxin</cp:lastModifiedBy>
  <cp:revision>62</cp:revision>
  <dcterms:created xsi:type="dcterms:W3CDTF">2018-09-04T08:11:14Z</dcterms:created>
  <dcterms:modified xsi:type="dcterms:W3CDTF">2019-12-03T03:30:19Z</dcterms:modified>
</cp:coreProperties>
</file>