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9" r:id="rId3"/>
    <p:sldId id="263" r:id="rId4"/>
    <p:sldId id="399" r:id="rId5"/>
    <p:sldId id="397" r:id="rId6"/>
    <p:sldId id="396" r:id="rId7"/>
    <p:sldId id="398" r:id="rId8"/>
    <p:sldId id="400" r:id="rId9"/>
    <p:sldId id="401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412" r:id="rId21"/>
    <p:sldId id="413" r:id="rId22"/>
    <p:sldId id="260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黑体" panose="02010609060101010101" pitchFamily="49" charset="-122"/>
      <p:regular r:id="rId30"/>
    </p:embeddedFont>
    <p:embeddedFont>
      <p:font typeface="taozhi.cn_PY" panose="02000500000000000000" pitchFamily="2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楷体" panose="02010609060101010101" pitchFamily="49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791" userDrawn="1">
          <p15:clr>
            <a:srgbClr val="A4A3A4"/>
          </p15:clr>
        </p15:guide>
        <p15:guide id="3" orient="horz" pos="11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  <a:srgbClr val="F1FFD1"/>
    <a:srgbClr val="E4FFA7"/>
    <a:srgbClr val="388F80"/>
    <a:srgbClr val="EA548D"/>
    <a:srgbClr val="F3FBF6"/>
    <a:srgbClr val="62BA7D"/>
    <a:srgbClr val="AE7BB4"/>
    <a:srgbClr val="ADD886"/>
    <a:srgbClr val="E67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89" autoAdjust="0"/>
    <p:restoredTop sz="94660"/>
  </p:normalViewPr>
  <p:slideViewPr>
    <p:cSldViewPr>
      <p:cViewPr varScale="1">
        <p:scale>
          <a:sx n="117" d="100"/>
          <a:sy n="117" d="100"/>
        </p:scale>
        <p:origin x="384" y="86"/>
      </p:cViewPr>
      <p:guideLst>
        <p:guide pos="1791"/>
        <p:guide orient="horz" pos="11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64FC8-8300-42FF-B214-DBA3EDE9A3E2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AC0BB-6590-4996-9DEC-B63401AE9E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4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A210A-277F-48BF-A72E-43EB987B0146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5A90B-AA14-4B4B-A098-AA1D8081BFE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40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7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7620" y="0"/>
            <a:ext cx="9144000" cy="5135880"/>
          </a:xfrm>
          <a:prstGeom prst="rect">
            <a:avLst/>
          </a:prstGeom>
          <a:solidFill>
            <a:srgbClr val="F3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75" y="35288"/>
            <a:ext cx="1920631" cy="520971"/>
          </a:xfrm>
          <a:prstGeom prst="rect">
            <a:avLst/>
          </a:prstGeom>
        </p:spPr>
      </p:pic>
      <p:sp>
        <p:nvSpPr>
          <p:cNvPr id="57" name="矩形 56"/>
          <p:cNvSpPr/>
          <p:nvPr userDrawn="1"/>
        </p:nvSpPr>
        <p:spPr bwMode="auto">
          <a:xfrm>
            <a:off x="-5892" y="230441"/>
            <a:ext cx="6828723" cy="140593"/>
          </a:xfrm>
          <a:prstGeom prst="rect">
            <a:avLst/>
          </a:prstGeom>
          <a:solidFill>
            <a:srgbClr val="388F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6350" y="5036820"/>
            <a:ext cx="9157970" cy="106680"/>
          </a:xfrm>
          <a:prstGeom prst="rect">
            <a:avLst/>
          </a:prstGeom>
          <a:solidFill>
            <a:srgbClr val="62B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 userDrawn="1"/>
        </p:nvGrpSpPr>
        <p:grpSpPr>
          <a:xfrm>
            <a:off x="7052357" y="106208"/>
            <a:ext cx="1451564" cy="483198"/>
            <a:chOff x="7164288" y="152400"/>
            <a:chExt cx="1451564" cy="483198"/>
          </a:xfrm>
        </p:grpSpPr>
        <p:pic>
          <p:nvPicPr>
            <p:cNvPr id="37" name="图片 3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64288" y="152400"/>
              <a:ext cx="765823" cy="483198"/>
            </a:xfrm>
            <a:prstGeom prst="rect">
              <a:avLst/>
            </a:prstGeom>
          </p:spPr>
        </p:pic>
        <p:cxnSp>
          <p:nvCxnSpPr>
            <p:cNvPr id="39" name="直接连接符 38"/>
            <p:cNvCxnSpPr/>
            <p:nvPr userDrawn="1"/>
          </p:nvCxnSpPr>
          <p:spPr>
            <a:xfrm>
              <a:off x="7916368" y="213398"/>
              <a:ext cx="0" cy="2559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592" y="219649"/>
              <a:ext cx="607260" cy="134714"/>
            </a:xfrm>
            <a:prstGeom prst="rect">
              <a:avLst/>
            </a:prstGeom>
          </p:spPr>
        </p:pic>
      </p:grpSp>
      <p:sp>
        <p:nvSpPr>
          <p:cNvPr id="62" name="矩形 61"/>
          <p:cNvSpPr/>
          <p:nvPr userDrawn="1"/>
        </p:nvSpPr>
        <p:spPr bwMode="auto">
          <a:xfrm>
            <a:off x="8860121" y="230441"/>
            <a:ext cx="288000" cy="140593"/>
          </a:xfrm>
          <a:prstGeom prst="rect">
            <a:avLst/>
          </a:prstGeom>
          <a:solidFill>
            <a:srgbClr val="388F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50" y="338122"/>
            <a:ext cx="605760" cy="7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7620" y="0"/>
            <a:ext cx="9144000" cy="5135880"/>
          </a:xfrm>
          <a:prstGeom prst="rect">
            <a:avLst/>
          </a:prstGeom>
          <a:solidFill>
            <a:srgbClr val="F3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786818" y="534790"/>
            <a:ext cx="7560840" cy="4032448"/>
          </a:xfrm>
          <a:prstGeom prst="rect">
            <a:avLst/>
          </a:prstGeom>
          <a:solidFill>
            <a:srgbClr val="FEE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 userDrawn="1"/>
        </p:nvSpPr>
        <p:spPr>
          <a:xfrm>
            <a:off x="1004722" y="771550"/>
            <a:ext cx="7125032" cy="3541370"/>
          </a:xfrm>
          <a:custGeom>
            <a:avLst/>
            <a:gdLst>
              <a:gd name="connsiteX0" fmla="*/ 68912 w 7125032"/>
              <a:gd name="connsiteY0" fmla="*/ 0 h 3541370"/>
              <a:gd name="connsiteX1" fmla="*/ 7055500 w 7125032"/>
              <a:gd name="connsiteY1" fmla="*/ 0 h 3541370"/>
              <a:gd name="connsiteX2" fmla="*/ 7055500 w 7125032"/>
              <a:gd name="connsiteY2" fmla="*/ 66650 h 3541370"/>
              <a:gd name="connsiteX3" fmla="*/ 7125032 w 7125032"/>
              <a:gd name="connsiteY3" fmla="*/ 66650 h 3541370"/>
              <a:gd name="connsiteX4" fmla="*/ 7125032 w 7125032"/>
              <a:gd name="connsiteY4" fmla="*/ 3472820 h 3541370"/>
              <a:gd name="connsiteX5" fmla="*/ 7055500 w 7125032"/>
              <a:gd name="connsiteY5" fmla="*/ 3472820 h 3541370"/>
              <a:gd name="connsiteX6" fmla="*/ 7055500 w 7125032"/>
              <a:gd name="connsiteY6" fmla="*/ 3541370 h 3541370"/>
              <a:gd name="connsiteX7" fmla="*/ 68912 w 7125032"/>
              <a:gd name="connsiteY7" fmla="*/ 3541370 h 3541370"/>
              <a:gd name="connsiteX8" fmla="*/ 68912 w 7125032"/>
              <a:gd name="connsiteY8" fmla="*/ 3472820 h 3541370"/>
              <a:gd name="connsiteX9" fmla="*/ 0 w 7125032"/>
              <a:gd name="connsiteY9" fmla="*/ 3472820 h 3541370"/>
              <a:gd name="connsiteX10" fmla="*/ 0 w 7125032"/>
              <a:gd name="connsiteY10" fmla="*/ 66650 h 3541370"/>
              <a:gd name="connsiteX11" fmla="*/ 68912 w 7125032"/>
              <a:gd name="connsiteY11" fmla="*/ 66650 h 35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25032" h="3541370">
                <a:moveTo>
                  <a:pt x="68912" y="0"/>
                </a:moveTo>
                <a:lnTo>
                  <a:pt x="7055500" y="0"/>
                </a:lnTo>
                <a:lnTo>
                  <a:pt x="7055500" y="66650"/>
                </a:lnTo>
                <a:lnTo>
                  <a:pt x="7125032" y="66650"/>
                </a:lnTo>
                <a:lnTo>
                  <a:pt x="7125032" y="3472820"/>
                </a:lnTo>
                <a:lnTo>
                  <a:pt x="7055500" y="3472820"/>
                </a:lnTo>
                <a:lnTo>
                  <a:pt x="7055500" y="3541370"/>
                </a:lnTo>
                <a:lnTo>
                  <a:pt x="68912" y="3541370"/>
                </a:lnTo>
                <a:lnTo>
                  <a:pt x="68912" y="3472820"/>
                </a:lnTo>
                <a:lnTo>
                  <a:pt x="0" y="3472820"/>
                </a:lnTo>
                <a:lnTo>
                  <a:pt x="0" y="66650"/>
                </a:lnTo>
                <a:lnTo>
                  <a:pt x="68912" y="6665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DCC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 userDrawn="1"/>
        </p:nvSpPr>
        <p:spPr>
          <a:xfrm>
            <a:off x="1042822" y="809650"/>
            <a:ext cx="7048832" cy="3462630"/>
          </a:xfrm>
          <a:custGeom>
            <a:avLst/>
            <a:gdLst>
              <a:gd name="connsiteX0" fmla="*/ 68912 w 7125032"/>
              <a:gd name="connsiteY0" fmla="*/ 0 h 3541370"/>
              <a:gd name="connsiteX1" fmla="*/ 7055500 w 7125032"/>
              <a:gd name="connsiteY1" fmla="*/ 0 h 3541370"/>
              <a:gd name="connsiteX2" fmla="*/ 7055500 w 7125032"/>
              <a:gd name="connsiteY2" fmla="*/ 66650 h 3541370"/>
              <a:gd name="connsiteX3" fmla="*/ 7125032 w 7125032"/>
              <a:gd name="connsiteY3" fmla="*/ 66650 h 3541370"/>
              <a:gd name="connsiteX4" fmla="*/ 7125032 w 7125032"/>
              <a:gd name="connsiteY4" fmla="*/ 3472820 h 3541370"/>
              <a:gd name="connsiteX5" fmla="*/ 7055500 w 7125032"/>
              <a:gd name="connsiteY5" fmla="*/ 3472820 h 3541370"/>
              <a:gd name="connsiteX6" fmla="*/ 7055500 w 7125032"/>
              <a:gd name="connsiteY6" fmla="*/ 3541370 h 3541370"/>
              <a:gd name="connsiteX7" fmla="*/ 68912 w 7125032"/>
              <a:gd name="connsiteY7" fmla="*/ 3541370 h 3541370"/>
              <a:gd name="connsiteX8" fmla="*/ 68912 w 7125032"/>
              <a:gd name="connsiteY8" fmla="*/ 3472820 h 3541370"/>
              <a:gd name="connsiteX9" fmla="*/ 0 w 7125032"/>
              <a:gd name="connsiteY9" fmla="*/ 3472820 h 3541370"/>
              <a:gd name="connsiteX10" fmla="*/ 0 w 7125032"/>
              <a:gd name="connsiteY10" fmla="*/ 66650 h 3541370"/>
              <a:gd name="connsiteX11" fmla="*/ 68912 w 7125032"/>
              <a:gd name="connsiteY11" fmla="*/ 66650 h 35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25032" h="3541370">
                <a:moveTo>
                  <a:pt x="68912" y="0"/>
                </a:moveTo>
                <a:lnTo>
                  <a:pt x="7055500" y="0"/>
                </a:lnTo>
                <a:lnTo>
                  <a:pt x="7055500" y="66650"/>
                </a:lnTo>
                <a:lnTo>
                  <a:pt x="7125032" y="66650"/>
                </a:lnTo>
                <a:lnTo>
                  <a:pt x="7125032" y="3472820"/>
                </a:lnTo>
                <a:lnTo>
                  <a:pt x="7055500" y="3472820"/>
                </a:lnTo>
                <a:lnTo>
                  <a:pt x="7055500" y="3541370"/>
                </a:lnTo>
                <a:lnTo>
                  <a:pt x="68912" y="3541370"/>
                </a:lnTo>
                <a:lnTo>
                  <a:pt x="68912" y="3472820"/>
                </a:lnTo>
                <a:lnTo>
                  <a:pt x="0" y="3472820"/>
                </a:lnTo>
                <a:lnTo>
                  <a:pt x="0" y="66650"/>
                </a:lnTo>
                <a:lnTo>
                  <a:pt x="68912" y="6665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DCC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 flipH="1">
            <a:off x="2195736" y="1234679"/>
            <a:ext cx="4426653" cy="637467"/>
            <a:chOff x="9369751" y="3031489"/>
            <a:chExt cx="4426653" cy="637467"/>
          </a:xfrm>
        </p:grpSpPr>
        <p:sp>
          <p:nvSpPr>
            <p:cNvPr id="9" name="任意多边形 8"/>
            <p:cNvSpPr/>
            <p:nvPr userDrawn="1"/>
          </p:nvSpPr>
          <p:spPr>
            <a:xfrm>
              <a:off x="9369751" y="3031489"/>
              <a:ext cx="4426653" cy="637467"/>
            </a:xfrm>
            <a:custGeom>
              <a:avLst/>
              <a:gdLst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165412 w 4426653"/>
                <a:gd name="connsiteY2" fmla="*/ 6228 h 637467"/>
                <a:gd name="connsiteX3" fmla="*/ 4210011 w 4426653"/>
                <a:gd name="connsiteY3" fmla="*/ 15232 h 637467"/>
                <a:gd name="connsiteX4" fmla="*/ 4309422 w 4426653"/>
                <a:gd name="connsiteY4" fmla="*/ 165209 h 637467"/>
                <a:gd name="connsiteX5" fmla="*/ 4309195 w 4426653"/>
                <a:gd name="connsiteY5" fmla="*/ 166334 h 637467"/>
                <a:gd name="connsiteX6" fmla="*/ 4327242 w 4426653"/>
                <a:gd name="connsiteY6" fmla="*/ 169977 h 637467"/>
                <a:gd name="connsiteX7" fmla="*/ 4426653 w 4426653"/>
                <a:gd name="connsiteY7" fmla="*/ 319954 h 637467"/>
                <a:gd name="connsiteX8" fmla="*/ 4327242 w 4426653"/>
                <a:gd name="connsiteY8" fmla="*/ 469931 h 637467"/>
                <a:gd name="connsiteX9" fmla="*/ 4309195 w 4426653"/>
                <a:gd name="connsiteY9" fmla="*/ 473574 h 637467"/>
                <a:gd name="connsiteX10" fmla="*/ 4309422 w 4426653"/>
                <a:gd name="connsiteY10" fmla="*/ 474699 h 637467"/>
                <a:gd name="connsiteX11" fmla="*/ 4210011 w 4426653"/>
                <a:gd name="connsiteY11" fmla="*/ 624676 h 637467"/>
                <a:gd name="connsiteX12" fmla="*/ 4165412 w 4426653"/>
                <a:gd name="connsiteY12" fmla="*/ 633680 h 637467"/>
                <a:gd name="connsiteX13" fmla="*/ 4165412 w 4426653"/>
                <a:gd name="connsiteY13" fmla="*/ 636270 h 637467"/>
                <a:gd name="connsiteX14" fmla="*/ 4152583 w 4426653"/>
                <a:gd name="connsiteY14" fmla="*/ 636270 h 637467"/>
                <a:gd name="connsiteX15" fmla="*/ 4146654 w 4426653"/>
                <a:gd name="connsiteY15" fmla="*/ 637467 h 637467"/>
                <a:gd name="connsiteX16" fmla="*/ 4140725 w 4426653"/>
                <a:gd name="connsiteY16" fmla="*/ 636270 h 637467"/>
                <a:gd name="connsiteX17" fmla="*/ 0 w 4426653"/>
                <a:gd name="connsiteY17" fmla="*/ 63627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65412 w 4426653"/>
                <a:gd name="connsiteY11" fmla="*/ 633680 h 637467"/>
                <a:gd name="connsiteX12" fmla="*/ 4165412 w 4426653"/>
                <a:gd name="connsiteY12" fmla="*/ 636270 h 637467"/>
                <a:gd name="connsiteX13" fmla="*/ 4152583 w 4426653"/>
                <a:gd name="connsiteY13" fmla="*/ 636270 h 637467"/>
                <a:gd name="connsiteX14" fmla="*/ 4146654 w 4426653"/>
                <a:gd name="connsiteY14" fmla="*/ 637467 h 637467"/>
                <a:gd name="connsiteX15" fmla="*/ 4140725 w 4426653"/>
                <a:gd name="connsiteY15" fmla="*/ 636270 h 637467"/>
                <a:gd name="connsiteX16" fmla="*/ 0 w 4426653"/>
                <a:gd name="connsiteY16" fmla="*/ 636270 h 637467"/>
                <a:gd name="connsiteX17" fmla="*/ 0 w 4426653"/>
                <a:gd name="connsiteY17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65412 w 4426653"/>
                <a:gd name="connsiteY11" fmla="*/ 633680 h 637467"/>
                <a:gd name="connsiteX12" fmla="*/ 4152583 w 4426653"/>
                <a:gd name="connsiteY12" fmla="*/ 636270 h 637467"/>
                <a:gd name="connsiteX13" fmla="*/ 4146654 w 4426653"/>
                <a:gd name="connsiteY13" fmla="*/ 637467 h 637467"/>
                <a:gd name="connsiteX14" fmla="*/ 4140725 w 4426653"/>
                <a:gd name="connsiteY14" fmla="*/ 636270 h 637467"/>
                <a:gd name="connsiteX15" fmla="*/ 0 w 4426653"/>
                <a:gd name="connsiteY15" fmla="*/ 636270 h 637467"/>
                <a:gd name="connsiteX16" fmla="*/ 0 w 4426653"/>
                <a:gd name="connsiteY16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52583 w 4426653"/>
                <a:gd name="connsiteY11" fmla="*/ 636270 h 637467"/>
                <a:gd name="connsiteX12" fmla="*/ 4146654 w 4426653"/>
                <a:gd name="connsiteY12" fmla="*/ 637467 h 637467"/>
                <a:gd name="connsiteX13" fmla="*/ 4140725 w 4426653"/>
                <a:gd name="connsiteY13" fmla="*/ 636270 h 637467"/>
                <a:gd name="connsiteX14" fmla="*/ 0 w 4426653"/>
                <a:gd name="connsiteY14" fmla="*/ 636270 h 637467"/>
                <a:gd name="connsiteX15" fmla="*/ 0 w 4426653"/>
                <a:gd name="connsiteY15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46654 w 4426653"/>
                <a:gd name="connsiteY11" fmla="*/ 637467 h 637467"/>
                <a:gd name="connsiteX12" fmla="*/ 4140725 w 4426653"/>
                <a:gd name="connsiteY12" fmla="*/ 636270 h 637467"/>
                <a:gd name="connsiteX13" fmla="*/ 0 w 4426653"/>
                <a:gd name="connsiteY13" fmla="*/ 636270 h 637467"/>
                <a:gd name="connsiteX14" fmla="*/ 0 w 4426653"/>
                <a:gd name="connsiteY14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46654 w 4426653"/>
                <a:gd name="connsiteY11" fmla="*/ 637467 h 637467"/>
                <a:gd name="connsiteX12" fmla="*/ 0 w 4426653"/>
                <a:gd name="connsiteY12" fmla="*/ 636270 h 637467"/>
                <a:gd name="connsiteX13" fmla="*/ 0 w 4426653"/>
                <a:gd name="connsiteY13" fmla="*/ 0 h 63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26653" h="637467">
                  <a:moveTo>
                    <a:pt x="0" y="0"/>
                  </a:moveTo>
                  <a:lnTo>
                    <a:pt x="4165412" y="0"/>
                  </a:lnTo>
                  <a:lnTo>
                    <a:pt x="4210011" y="15232"/>
                  </a:lnTo>
                  <a:cubicBezTo>
                    <a:pt x="4268430" y="39942"/>
                    <a:pt x="4309422" y="97789"/>
                    <a:pt x="4309422" y="165209"/>
                  </a:cubicBezTo>
                  <a:cubicBezTo>
                    <a:pt x="4309346" y="165584"/>
                    <a:pt x="4309271" y="165959"/>
                    <a:pt x="4309195" y="166334"/>
                  </a:cubicBezTo>
                  <a:lnTo>
                    <a:pt x="4327242" y="169977"/>
                  </a:lnTo>
                  <a:cubicBezTo>
                    <a:pt x="4385661" y="194687"/>
                    <a:pt x="4426653" y="252534"/>
                    <a:pt x="4426653" y="319954"/>
                  </a:cubicBezTo>
                  <a:cubicBezTo>
                    <a:pt x="4426653" y="387375"/>
                    <a:pt x="4385661" y="445221"/>
                    <a:pt x="4327242" y="469931"/>
                  </a:cubicBezTo>
                  <a:lnTo>
                    <a:pt x="4309195" y="473574"/>
                  </a:lnTo>
                  <a:cubicBezTo>
                    <a:pt x="4309271" y="473949"/>
                    <a:pt x="4309346" y="474324"/>
                    <a:pt x="4309422" y="474699"/>
                  </a:cubicBezTo>
                  <a:cubicBezTo>
                    <a:pt x="4309422" y="542120"/>
                    <a:pt x="4268430" y="599966"/>
                    <a:pt x="4210011" y="624676"/>
                  </a:cubicBezTo>
                  <a:lnTo>
                    <a:pt x="4146654" y="637467"/>
                  </a:lnTo>
                  <a:lnTo>
                    <a:pt x="0" y="636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98F"/>
            </a:solidFill>
            <a:ln>
              <a:solidFill>
                <a:srgbClr val="175C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 userDrawn="1"/>
          </p:nvSpPr>
          <p:spPr>
            <a:xfrm>
              <a:off x="9741671" y="3067623"/>
              <a:ext cx="4005206" cy="565200"/>
            </a:xfrm>
            <a:custGeom>
              <a:avLst/>
              <a:gdLst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165412 w 4426653"/>
                <a:gd name="connsiteY2" fmla="*/ 6228 h 637467"/>
                <a:gd name="connsiteX3" fmla="*/ 4210011 w 4426653"/>
                <a:gd name="connsiteY3" fmla="*/ 15232 h 637467"/>
                <a:gd name="connsiteX4" fmla="*/ 4309422 w 4426653"/>
                <a:gd name="connsiteY4" fmla="*/ 165209 h 637467"/>
                <a:gd name="connsiteX5" fmla="*/ 4309195 w 4426653"/>
                <a:gd name="connsiteY5" fmla="*/ 166334 h 637467"/>
                <a:gd name="connsiteX6" fmla="*/ 4327242 w 4426653"/>
                <a:gd name="connsiteY6" fmla="*/ 169977 h 637467"/>
                <a:gd name="connsiteX7" fmla="*/ 4426653 w 4426653"/>
                <a:gd name="connsiteY7" fmla="*/ 319954 h 637467"/>
                <a:gd name="connsiteX8" fmla="*/ 4327242 w 4426653"/>
                <a:gd name="connsiteY8" fmla="*/ 469931 h 637467"/>
                <a:gd name="connsiteX9" fmla="*/ 4309195 w 4426653"/>
                <a:gd name="connsiteY9" fmla="*/ 473574 h 637467"/>
                <a:gd name="connsiteX10" fmla="*/ 4309422 w 4426653"/>
                <a:gd name="connsiteY10" fmla="*/ 474699 h 637467"/>
                <a:gd name="connsiteX11" fmla="*/ 4210011 w 4426653"/>
                <a:gd name="connsiteY11" fmla="*/ 624676 h 637467"/>
                <a:gd name="connsiteX12" fmla="*/ 4165412 w 4426653"/>
                <a:gd name="connsiteY12" fmla="*/ 633680 h 637467"/>
                <a:gd name="connsiteX13" fmla="*/ 4165412 w 4426653"/>
                <a:gd name="connsiteY13" fmla="*/ 636270 h 637467"/>
                <a:gd name="connsiteX14" fmla="*/ 4152583 w 4426653"/>
                <a:gd name="connsiteY14" fmla="*/ 636270 h 637467"/>
                <a:gd name="connsiteX15" fmla="*/ 4146654 w 4426653"/>
                <a:gd name="connsiteY15" fmla="*/ 637467 h 637467"/>
                <a:gd name="connsiteX16" fmla="*/ 4140725 w 4426653"/>
                <a:gd name="connsiteY16" fmla="*/ 636270 h 637467"/>
                <a:gd name="connsiteX17" fmla="*/ 0 w 4426653"/>
                <a:gd name="connsiteY17" fmla="*/ 63627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65412 w 4426653"/>
                <a:gd name="connsiteY11" fmla="*/ 633680 h 637467"/>
                <a:gd name="connsiteX12" fmla="*/ 4165412 w 4426653"/>
                <a:gd name="connsiteY12" fmla="*/ 636270 h 637467"/>
                <a:gd name="connsiteX13" fmla="*/ 4152583 w 4426653"/>
                <a:gd name="connsiteY13" fmla="*/ 636270 h 637467"/>
                <a:gd name="connsiteX14" fmla="*/ 4146654 w 4426653"/>
                <a:gd name="connsiteY14" fmla="*/ 637467 h 637467"/>
                <a:gd name="connsiteX15" fmla="*/ 4140725 w 4426653"/>
                <a:gd name="connsiteY15" fmla="*/ 636270 h 637467"/>
                <a:gd name="connsiteX16" fmla="*/ 0 w 4426653"/>
                <a:gd name="connsiteY16" fmla="*/ 636270 h 637467"/>
                <a:gd name="connsiteX17" fmla="*/ 0 w 4426653"/>
                <a:gd name="connsiteY17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65412 w 4426653"/>
                <a:gd name="connsiteY11" fmla="*/ 633680 h 637467"/>
                <a:gd name="connsiteX12" fmla="*/ 4152583 w 4426653"/>
                <a:gd name="connsiteY12" fmla="*/ 636270 h 637467"/>
                <a:gd name="connsiteX13" fmla="*/ 4146654 w 4426653"/>
                <a:gd name="connsiteY13" fmla="*/ 637467 h 637467"/>
                <a:gd name="connsiteX14" fmla="*/ 4140725 w 4426653"/>
                <a:gd name="connsiteY14" fmla="*/ 636270 h 637467"/>
                <a:gd name="connsiteX15" fmla="*/ 0 w 4426653"/>
                <a:gd name="connsiteY15" fmla="*/ 636270 h 637467"/>
                <a:gd name="connsiteX16" fmla="*/ 0 w 4426653"/>
                <a:gd name="connsiteY16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52583 w 4426653"/>
                <a:gd name="connsiteY11" fmla="*/ 636270 h 637467"/>
                <a:gd name="connsiteX12" fmla="*/ 4146654 w 4426653"/>
                <a:gd name="connsiteY12" fmla="*/ 637467 h 637467"/>
                <a:gd name="connsiteX13" fmla="*/ 4140725 w 4426653"/>
                <a:gd name="connsiteY13" fmla="*/ 636270 h 637467"/>
                <a:gd name="connsiteX14" fmla="*/ 0 w 4426653"/>
                <a:gd name="connsiteY14" fmla="*/ 636270 h 637467"/>
                <a:gd name="connsiteX15" fmla="*/ 0 w 4426653"/>
                <a:gd name="connsiteY15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46654 w 4426653"/>
                <a:gd name="connsiteY11" fmla="*/ 637467 h 637467"/>
                <a:gd name="connsiteX12" fmla="*/ 4140725 w 4426653"/>
                <a:gd name="connsiteY12" fmla="*/ 636270 h 637467"/>
                <a:gd name="connsiteX13" fmla="*/ 0 w 4426653"/>
                <a:gd name="connsiteY13" fmla="*/ 636270 h 637467"/>
                <a:gd name="connsiteX14" fmla="*/ 0 w 4426653"/>
                <a:gd name="connsiteY14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46654 w 4426653"/>
                <a:gd name="connsiteY11" fmla="*/ 637467 h 637467"/>
                <a:gd name="connsiteX12" fmla="*/ 0 w 4426653"/>
                <a:gd name="connsiteY12" fmla="*/ 636270 h 637467"/>
                <a:gd name="connsiteX13" fmla="*/ 0 w 4426653"/>
                <a:gd name="connsiteY13" fmla="*/ 0 h 63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26653" h="637467">
                  <a:moveTo>
                    <a:pt x="0" y="0"/>
                  </a:moveTo>
                  <a:lnTo>
                    <a:pt x="4165412" y="0"/>
                  </a:lnTo>
                  <a:lnTo>
                    <a:pt x="4210011" y="15232"/>
                  </a:lnTo>
                  <a:cubicBezTo>
                    <a:pt x="4268430" y="39942"/>
                    <a:pt x="4309422" y="97789"/>
                    <a:pt x="4309422" y="165209"/>
                  </a:cubicBezTo>
                  <a:cubicBezTo>
                    <a:pt x="4309346" y="165584"/>
                    <a:pt x="4309271" y="165959"/>
                    <a:pt x="4309195" y="166334"/>
                  </a:cubicBezTo>
                  <a:lnTo>
                    <a:pt x="4327242" y="169977"/>
                  </a:lnTo>
                  <a:cubicBezTo>
                    <a:pt x="4385661" y="194687"/>
                    <a:pt x="4426653" y="252534"/>
                    <a:pt x="4426653" y="319954"/>
                  </a:cubicBezTo>
                  <a:cubicBezTo>
                    <a:pt x="4426653" y="387375"/>
                    <a:pt x="4385661" y="445221"/>
                    <a:pt x="4327242" y="469931"/>
                  </a:cubicBezTo>
                  <a:lnTo>
                    <a:pt x="4309195" y="473574"/>
                  </a:lnTo>
                  <a:cubicBezTo>
                    <a:pt x="4309271" y="473949"/>
                    <a:pt x="4309346" y="474324"/>
                    <a:pt x="4309422" y="474699"/>
                  </a:cubicBezTo>
                  <a:cubicBezTo>
                    <a:pt x="4309422" y="542120"/>
                    <a:pt x="4268430" y="599966"/>
                    <a:pt x="4210011" y="624676"/>
                  </a:cubicBezTo>
                  <a:lnTo>
                    <a:pt x="4146654" y="637467"/>
                  </a:lnTo>
                  <a:lnTo>
                    <a:pt x="0" y="636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EBDE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3346356" y="1234679"/>
            <a:ext cx="4426653" cy="637467"/>
            <a:chOff x="9369751" y="3031489"/>
            <a:chExt cx="4426653" cy="637467"/>
          </a:xfrm>
        </p:grpSpPr>
        <p:sp>
          <p:nvSpPr>
            <p:cNvPr id="12" name="任意多边形 11"/>
            <p:cNvSpPr/>
            <p:nvPr userDrawn="1"/>
          </p:nvSpPr>
          <p:spPr>
            <a:xfrm>
              <a:off x="9369751" y="3031489"/>
              <a:ext cx="4426653" cy="637467"/>
            </a:xfrm>
            <a:custGeom>
              <a:avLst/>
              <a:gdLst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165412 w 4426653"/>
                <a:gd name="connsiteY2" fmla="*/ 6228 h 637467"/>
                <a:gd name="connsiteX3" fmla="*/ 4210011 w 4426653"/>
                <a:gd name="connsiteY3" fmla="*/ 15232 h 637467"/>
                <a:gd name="connsiteX4" fmla="*/ 4309422 w 4426653"/>
                <a:gd name="connsiteY4" fmla="*/ 165209 h 637467"/>
                <a:gd name="connsiteX5" fmla="*/ 4309195 w 4426653"/>
                <a:gd name="connsiteY5" fmla="*/ 166334 h 637467"/>
                <a:gd name="connsiteX6" fmla="*/ 4327242 w 4426653"/>
                <a:gd name="connsiteY6" fmla="*/ 169977 h 637467"/>
                <a:gd name="connsiteX7" fmla="*/ 4426653 w 4426653"/>
                <a:gd name="connsiteY7" fmla="*/ 319954 h 637467"/>
                <a:gd name="connsiteX8" fmla="*/ 4327242 w 4426653"/>
                <a:gd name="connsiteY8" fmla="*/ 469931 h 637467"/>
                <a:gd name="connsiteX9" fmla="*/ 4309195 w 4426653"/>
                <a:gd name="connsiteY9" fmla="*/ 473574 h 637467"/>
                <a:gd name="connsiteX10" fmla="*/ 4309422 w 4426653"/>
                <a:gd name="connsiteY10" fmla="*/ 474699 h 637467"/>
                <a:gd name="connsiteX11" fmla="*/ 4210011 w 4426653"/>
                <a:gd name="connsiteY11" fmla="*/ 624676 h 637467"/>
                <a:gd name="connsiteX12" fmla="*/ 4165412 w 4426653"/>
                <a:gd name="connsiteY12" fmla="*/ 633680 h 637467"/>
                <a:gd name="connsiteX13" fmla="*/ 4165412 w 4426653"/>
                <a:gd name="connsiteY13" fmla="*/ 636270 h 637467"/>
                <a:gd name="connsiteX14" fmla="*/ 4152583 w 4426653"/>
                <a:gd name="connsiteY14" fmla="*/ 636270 h 637467"/>
                <a:gd name="connsiteX15" fmla="*/ 4146654 w 4426653"/>
                <a:gd name="connsiteY15" fmla="*/ 637467 h 637467"/>
                <a:gd name="connsiteX16" fmla="*/ 4140725 w 4426653"/>
                <a:gd name="connsiteY16" fmla="*/ 636270 h 637467"/>
                <a:gd name="connsiteX17" fmla="*/ 0 w 4426653"/>
                <a:gd name="connsiteY17" fmla="*/ 63627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65412 w 4426653"/>
                <a:gd name="connsiteY11" fmla="*/ 633680 h 637467"/>
                <a:gd name="connsiteX12" fmla="*/ 4165412 w 4426653"/>
                <a:gd name="connsiteY12" fmla="*/ 636270 h 637467"/>
                <a:gd name="connsiteX13" fmla="*/ 4152583 w 4426653"/>
                <a:gd name="connsiteY13" fmla="*/ 636270 h 637467"/>
                <a:gd name="connsiteX14" fmla="*/ 4146654 w 4426653"/>
                <a:gd name="connsiteY14" fmla="*/ 637467 h 637467"/>
                <a:gd name="connsiteX15" fmla="*/ 4140725 w 4426653"/>
                <a:gd name="connsiteY15" fmla="*/ 636270 h 637467"/>
                <a:gd name="connsiteX16" fmla="*/ 0 w 4426653"/>
                <a:gd name="connsiteY16" fmla="*/ 636270 h 637467"/>
                <a:gd name="connsiteX17" fmla="*/ 0 w 4426653"/>
                <a:gd name="connsiteY17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65412 w 4426653"/>
                <a:gd name="connsiteY11" fmla="*/ 633680 h 637467"/>
                <a:gd name="connsiteX12" fmla="*/ 4152583 w 4426653"/>
                <a:gd name="connsiteY12" fmla="*/ 636270 h 637467"/>
                <a:gd name="connsiteX13" fmla="*/ 4146654 w 4426653"/>
                <a:gd name="connsiteY13" fmla="*/ 637467 h 637467"/>
                <a:gd name="connsiteX14" fmla="*/ 4140725 w 4426653"/>
                <a:gd name="connsiteY14" fmla="*/ 636270 h 637467"/>
                <a:gd name="connsiteX15" fmla="*/ 0 w 4426653"/>
                <a:gd name="connsiteY15" fmla="*/ 636270 h 637467"/>
                <a:gd name="connsiteX16" fmla="*/ 0 w 4426653"/>
                <a:gd name="connsiteY16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52583 w 4426653"/>
                <a:gd name="connsiteY11" fmla="*/ 636270 h 637467"/>
                <a:gd name="connsiteX12" fmla="*/ 4146654 w 4426653"/>
                <a:gd name="connsiteY12" fmla="*/ 637467 h 637467"/>
                <a:gd name="connsiteX13" fmla="*/ 4140725 w 4426653"/>
                <a:gd name="connsiteY13" fmla="*/ 636270 h 637467"/>
                <a:gd name="connsiteX14" fmla="*/ 0 w 4426653"/>
                <a:gd name="connsiteY14" fmla="*/ 636270 h 637467"/>
                <a:gd name="connsiteX15" fmla="*/ 0 w 4426653"/>
                <a:gd name="connsiteY15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46654 w 4426653"/>
                <a:gd name="connsiteY11" fmla="*/ 637467 h 637467"/>
                <a:gd name="connsiteX12" fmla="*/ 4140725 w 4426653"/>
                <a:gd name="connsiteY12" fmla="*/ 636270 h 637467"/>
                <a:gd name="connsiteX13" fmla="*/ 0 w 4426653"/>
                <a:gd name="connsiteY13" fmla="*/ 636270 h 637467"/>
                <a:gd name="connsiteX14" fmla="*/ 0 w 4426653"/>
                <a:gd name="connsiteY14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46654 w 4426653"/>
                <a:gd name="connsiteY11" fmla="*/ 637467 h 637467"/>
                <a:gd name="connsiteX12" fmla="*/ 0 w 4426653"/>
                <a:gd name="connsiteY12" fmla="*/ 636270 h 637467"/>
                <a:gd name="connsiteX13" fmla="*/ 0 w 4426653"/>
                <a:gd name="connsiteY13" fmla="*/ 0 h 63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26653" h="637467">
                  <a:moveTo>
                    <a:pt x="0" y="0"/>
                  </a:moveTo>
                  <a:lnTo>
                    <a:pt x="4165412" y="0"/>
                  </a:lnTo>
                  <a:lnTo>
                    <a:pt x="4210011" y="15232"/>
                  </a:lnTo>
                  <a:cubicBezTo>
                    <a:pt x="4268430" y="39942"/>
                    <a:pt x="4309422" y="97789"/>
                    <a:pt x="4309422" y="165209"/>
                  </a:cubicBezTo>
                  <a:cubicBezTo>
                    <a:pt x="4309346" y="165584"/>
                    <a:pt x="4309271" y="165959"/>
                    <a:pt x="4309195" y="166334"/>
                  </a:cubicBezTo>
                  <a:lnTo>
                    <a:pt x="4327242" y="169977"/>
                  </a:lnTo>
                  <a:cubicBezTo>
                    <a:pt x="4385661" y="194687"/>
                    <a:pt x="4426653" y="252534"/>
                    <a:pt x="4426653" y="319954"/>
                  </a:cubicBezTo>
                  <a:cubicBezTo>
                    <a:pt x="4426653" y="387375"/>
                    <a:pt x="4385661" y="445221"/>
                    <a:pt x="4327242" y="469931"/>
                  </a:cubicBezTo>
                  <a:lnTo>
                    <a:pt x="4309195" y="473574"/>
                  </a:lnTo>
                  <a:cubicBezTo>
                    <a:pt x="4309271" y="473949"/>
                    <a:pt x="4309346" y="474324"/>
                    <a:pt x="4309422" y="474699"/>
                  </a:cubicBezTo>
                  <a:cubicBezTo>
                    <a:pt x="4309422" y="542120"/>
                    <a:pt x="4268430" y="599966"/>
                    <a:pt x="4210011" y="624676"/>
                  </a:cubicBezTo>
                  <a:lnTo>
                    <a:pt x="4146654" y="637467"/>
                  </a:lnTo>
                  <a:lnTo>
                    <a:pt x="0" y="636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98F"/>
            </a:solidFill>
            <a:ln>
              <a:solidFill>
                <a:srgbClr val="175C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 userDrawn="1"/>
          </p:nvSpPr>
          <p:spPr>
            <a:xfrm>
              <a:off x="9741671" y="3067623"/>
              <a:ext cx="4005206" cy="565200"/>
            </a:xfrm>
            <a:custGeom>
              <a:avLst/>
              <a:gdLst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165412 w 4426653"/>
                <a:gd name="connsiteY2" fmla="*/ 6228 h 637467"/>
                <a:gd name="connsiteX3" fmla="*/ 4210011 w 4426653"/>
                <a:gd name="connsiteY3" fmla="*/ 15232 h 637467"/>
                <a:gd name="connsiteX4" fmla="*/ 4309422 w 4426653"/>
                <a:gd name="connsiteY4" fmla="*/ 165209 h 637467"/>
                <a:gd name="connsiteX5" fmla="*/ 4309195 w 4426653"/>
                <a:gd name="connsiteY5" fmla="*/ 166334 h 637467"/>
                <a:gd name="connsiteX6" fmla="*/ 4327242 w 4426653"/>
                <a:gd name="connsiteY6" fmla="*/ 169977 h 637467"/>
                <a:gd name="connsiteX7" fmla="*/ 4426653 w 4426653"/>
                <a:gd name="connsiteY7" fmla="*/ 319954 h 637467"/>
                <a:gd name="connsiteX8" fmla="*/ 4327242 w 4426653"/>
                <a:gd name="connsiteY8" fmla="*/ 469931 h 637467"/>
                <a:gd name="connsiteX9" fmla="*/ 4309195 w 4426653"/>
                <a:gd name="connsiteY9" fmla="*/ 473574 h 637467"/>
                <a:gd name="connsiteX10" fmla="*/ 4309422 w 4426653"/>
                <a:gd name="connsiteY10" fmla="*/ 474699 h 637467"/>
                <a:gd name="connsiteX11" fmla="*/ 4210011 w 4426653"/>
                <a:gd name="connsiteY11" fmla="*/ 624676 h 637467"/>
                <a:gd name="connsiteX12" fmla="*/ 4165412 w 4426653"/>
                <a:gd name="connsiteY12" fmla="*/ 633680 h 637467"/>
                <a:gd name="connsiteX13" fmla="*/ 4165412 w 4426653"/>
                <a:gd name="connsiteY13" fmla="*/ 636270 h 637467"/>
                <a:gd name="connsiteX14" fmla="*/ 4152583 w 4426653"/>
                <a:gd name="connsiteY14" fmla="*/ 636270 h 637467"/>
                <a:gd name="connsiteX15" fmla="*/ 4146654 w 4426653"/>
                <a:gd name="connsiteY15" fmla="*/ 637467 h 637467"/>
                <a:gd name="connsiteX16" fmla="*/ 4140725 w 4426653"/>
                <a:gd name="connsiteY16" fmla="*/ 636270 h 637467"/>
                <a:gd name="connsiteX17" fmla="*/ 0 w 4426653"/>
                <a:gd name="connsiteY17" fmla="*/ 63627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65412 w 4426653"/>
                <a:gd name="connsiteY11" fmla="*/ 633680 h 637467"/>
                <a:gd name="connsiteX12" fmla="*/ 4165412 w 4426653"/>
                <a:gd name="connsiteY12" fmla="*/ 636270 h 637467"/>
                <a:gd name="connsiteX13" fmla="*/ 4152583 w 4426653"/>
                <a:gd name="connsiteY13" fmla="*/ 636270 h 637467"/>
                <a:gd name="connsiteX14" fmla="*/ 4146654 w 4426653"/>
                <a:gd name="connsiteY14" fmla="*/ 637467 h 637467"/>
                <a:gd name="connsiteX15" fmla="*/ 4140725 w 4426653"/>
                <a:gd name="connsiteY15" fmla="*/ 636270 h 637467"/>
                <a:gd name="connsiteX16" fmla="*/ 0 w 4426653"/>
                <a:gd name="connsiteY16" fmla="*/ 636270 h 637467"/>
                <a:gd name="connsiteX17" fmla="*/ 0 w 4426653"/>
                <a:gd name="connsiteY17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65412 w 4426653"/>
                <a:gd name="connsiteY11" fmla="*/ 633680 h 637467"/>
                <a:gd name="connsiteX12" fmla="*/ 4152583 w 4426653"/>
                <a:gd name="connsiteY12" fmla="*/ 636270 h 637467"/>
                <a:gd name="connsiteX13" fmla="*/ 4146654 w 4426653"/>
                <a:gd name="connsiteY13" fmla="*/ 637467 h 637467"/>
                <a:gd name="connsiteX14" fmla="*/ 4140725 w 4426653"/>
                <a:gd name="connsiteY14" fmla="*/ 636270 h 637467"/>
                <a:gd name="connsiteX15" fmla="*/ 0 w 4426653"/>
                <a:gd name="connsiteY15" fmla="*/ 636270 h 637467"/>
                <a:gd name="connsiteX16" fmla="*/ 0 w 4426653"/>
                <a:gd name="connsiteY16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52583 w 4426653"/>
                <a:gd name="connsiteY11" fmla="*/ 636270 h 637467"/>
                <a:gd name="connsiteX12" fmla="*/ 4146654 w 4426653"/>
                <a:gd name="connsiteY12" fmla="*/ 637467 h 637467"/>
                <a:gd name="connsiteX13" fmla="*/ 4140725 w 4426653"/>
                <a:gd name="connsiteY13" fmla="*/ 636270 h 637467"/>
                <a:gd name="connsiteX14" fmla="*/ 0 w 4426653"/>
                <a:gd name="connsiteY14" fmla="*/ 636270 h 637467"/>
                <a:gd name="connsiteX15" fmla="*/ 0 w 4426653"/>
                <a:gd name="connsiteY15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46654 w 4426653"/>
                <a:gd name="connsiteY11" fmla="*/ 637467 h 637467"/>
                <a:gd name="connsiteX12" fmla="*/ 4140725 w 4426653"/>
                <a:gd name="connsiteY12" fmla="*/ 636270 h 637467"/>
                <a:gd name="connsiteX13" fmla="*/ 0 w 4426653"/>
                <a:gd name="connsiteY13" fmla="*/ 636270 h 637467"/>
                <a:gd name="connsiteX14" fmla="*/ 0 w 4426653"/>
                <a:gd name="connsiteY14" fmla="*/ 0 h 637467"/>
                <a:gd name="connsiteX0" fmla="*/ 0 w 4426653"/>
                <a:gd name="connsiteY0" fmla="*/ 0 h 637467"/>
                <a:gd name="connsiteX1" fmla="*/ 4165412 w 4426653"/>
                <a:gd name="connsiteY1" fmla="*/ 0 h 637467"/>
                <a:gd name="connsiteX2" fmla="*/ 4210011 w 4426653"/>
                <a:gd name="connsiteY2" fmla="*/ 15232 h 637467"/>
                <a:gd name="connsiteX3" fmla="*/ 4309422 w 4426653"/>
                <a:gd name="connsiteY3" fmla="*/ 165209 h 637467"/>
                <a:gd name="connsiteX4" fmla="*/ 4309195 w 4426653"/>
                <a:gd name="connsiteY4" fmla="*/ 166334 h 637467"/>
                <a:gd name="connsiteX5" fmla="*/ 4327242 w 4426653"/>
                <a:gd name="connsiteY5" fmla="*/ 169977 h 637467"/>
                <a:gd name="connsiteX6" fmla="*/ 4426653 w 4426653"/>
                <a:gd name="connsiteY6" fmla="*/ 319954 h 637467"/>
                <a:gd name="connsiteX7" fmla="*/ 4327242 w 4426653"/>
                <a:gd name="connsiteY7" fmla="*/ 469931 h 637467"/>
                <a:gd name="connsiteX8" fmla="*/ 4309195 w 4426653"/>
                <a:gd name="connsiteY8" fmla="*/ 473574 h 637467"/>
                <a:gd name="connsiteX9" fmla="*/ 4309422 w 4426653"/>
                <a:gd name="connsiteY9" fmla="*/ 474699 h 637467"/>
                <a:gd name="connsiteX10" fmla="*/ 4210011 w 4426653"/>
                <a:gd name="connsiteY10" fmla="*/ 624676 h 637467"/>
                <a:gd name="connsiteX11" fmla="*/ 4146654 w 4426653"/>
                <a:gd name="connsiteY11" fmla="*/ 637467 h 637467"/>
                <a:gd name="connsiteX12" fmla="*/ 0 w 4426653"/>
                <a:gd name="connsiteY12" fmla="*/ 636270 h 637467"/>
                <a:gd name="connsiteX13" fmla="*/ 0 w 4426653"/>
                <a:gd name="connsiteY13" fmla="*/ 0 h 63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26653" h="637467">
                  <a:moveTo>
                    <a:pt x="0" y="0"/>
                  </a:moveTo>
                  <a:lnTo>
                    <a:pt x="4165412" y="0"/>
                  </a:lnTo>
                  <a:lnTo>
                    <a:pt x="4210011" y="15232"/>
                  </a:lnTo>
                  <a:cubicBezTo>
                    <a:pt x="4268430" y="39942"/>
                    <a:pt x="4309422" y="97789"/>
                    <a:pt x="4309422" y="165209"/>
                  </a:cubicBezTo>
                  <a:cubicBezTo>
                    <a:pt x="4309346" y="165584"/>
                    <a:pt x="4309271" y="165959"/>
                    <a:pt x="4309195" y="166334"/>
                  </a:cubicBezTo>
                  <a:lnTo>
                    <a:pt x="4327242" y="169977"/>
                  </a:lnTo>
                  <a:cubicBezTo>
                    <a:pt x="4385661" y="194687"/>
                    <a:pt x="4426653" y="252534"/>
                    <a:pt x="4426653" y="319954"/>
                  </a:cubicBezTo>
                  <a:cubicBezTo>
                    <a:pt x="4426653" y="387375"/>
                    <a:pt x="4385661" y="445221"/>
                    <a:pt x="4327242" y="469931"/>
                  </a:cubicBezTo>
                  <a:lnTo>
                    <a:pt x="4309195" y="473574"/>
                  </a:lnTo>
                  <a:cubicBezTo>
                    <a:pt x="4309271" y="473949"/>
                    <a:pt x="4309346" y="474324"/>
                    <a:pt x="4309422" y="474699"/>
                  </a:cubicBezTo>
                  <a:cubicBezTo>
                    <a:pt x="4309422" y="542120"/>
                    <a:pt x="4268430" y="599966"/>
                    <a:pt x="4210011" y="624676"/>
                  </a:cubicBezTo>
                  <a:lnTo>
                    <a:pt x="4146654" y="637467"/>
                  </a:lnTo>
                  <a:lnTo>
                    <a:pt x="0" y="636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EBDE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4447" y="-11254"/>
            <a:ext cx="9151618" cy="5143500"/>
          </a:xfrm>
          <a:prstGeom prst="rect">
            <a:avLst/>
          </a:prstGeom>
          <a:solidFill>
            <a:srgbClr val="CD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2" b="38543"/>
          <a:stretch/>
        </p:blipFill>
        <p:spPr>
          <a:xfrm rot="225793">
            <a:off x="398267" y="2798333"/>
            <a:ext cx="4445779" cy="20232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487" y="-132093"/>
            <a:ext cx="2527113" cy="25271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27" y="-57664"/>
            <a:ext cx="2316614" cy="164339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59" y="0"/>
            <a:ext cx="2745406" cy="4560425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-50134" y="-46931"/>
            <a:ext cx="9252200" cy="5143500"/>
          </a:xfrm>
          <a:prstGeom prst="rect">
            <a:avLst/>
          </a:prstGeom>
          <a:solidFill>
            <a:srgbClr val="EEFFF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6" name="图片 8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34" y="2021188"/>
            <a:ext cx="2870980" cy="28709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70224"/>
          <a:stretch/>
        </p:blipFill>
        <p:spPr>
          <a:xfrm>
            <a:off x="14447" y="4097016"/>
            <a:ext cx="9215120" cy="1036611"/>
          </a:xfrm>
          <a:prstGeom prst="rect">
            <a:avLst/>
          </a:prstGeom>
        </p:spPr>
      </p:pic>
      <p:grpSp>
        <p:nvGrpSpPr>
          <p:cNvPr id="43" name="组合 42"/>
          <p:cNvGrpSpPr/>
          <p:nvPr userDrawn="1"/>
        </p:nvGrpSpPr>
        <p:grpSpPr>
          <a:xfrm>
            <a:off x="6384658" y="3875910"/>
            <a:ext cx="1954560" cy="528918"/>
            <a:chOff x="6732240" y="393819"/>
            <a:chExt cx="1954560" cy="528918"/>
          </a:xfrm>
        </p:grpSpPr>
        <p:sp>
          <p:nvSpPr>
            <p:cNvPr id="42" name="圆角矩形 41"/>
            <p:cNvSpPr/>
            <p:nvPr userDrawn="1"/>
          </p:nvSpPr>
          <p:spPr>
            <a:xfrm>
              <a:off x="6732240" y="393819"/>
              <a:ext cx="1954560" cy="4443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 userDrawn="1"/>
          </p:nvGrpSpPr>
          <p:grpSpPr>
            <a:xfrm>
              <a:off x="6908333" y="439539"/>
              <a:ext cx="1451564" cy="483198"/>
              <a:chOff x="7164288" y="152400"/>
              <a:chExt cx="1451564" cy="483198"/>
            </a:xfrm>
          </p:grpSpPr>
          <p:pic>
            <p:nvPicPr>
              <p:cNvPr id="32" name="图片 31"/>
              <p:cNvPicPr>
                <a:picLocks noChangeAspect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>
                <a:off x="7164288" y="152400"/>
                <a:ext cx="765823" cy="483198"/>
              </a:xfrm>
              <a:prstGeom prst="rect">
                <a:avLst/>
              </a:prstGeom>
            </p:spPr>
          </p:pic>
          <p:cxnSp>
            <p:nvCxnSpPr>
              <p:cNvPr id="33" name="直接连接符 32"/>
              <p:cNvCxnSpPr/>
              <p:nvPr userDrawn="1"/>
            </p:nvCxnSpPr>
            <p:spPr>
              <a:xfrm>
                <a:off x="7916368" y="213398"/>
                <a:ext cx="0" cy="25599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图片 33"/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8592" y="219649"/>
                <a:ext cx="607260" cy="134714"/>
              </a:xfrm>
              <a:prstGeom prst="rect">
                <a:avLst/>
              </a:prstGeom>
            </p:spPr>
          </p:pic>
        </p:grpSp>
      </p:grp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05" y="4157916"/>
            <a:ext cx="605760" cy="7158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29" y="922044"/>
            <a:ext cx="968713" cy="424254"/>
          </a:xfrm>
          <a:prstGeom prst="rect">
            <a:avLst/>
          </a:prstGeom>
        </p:spPr>
      </p:pic>
      <p:sp>
        <p:nvSpPr>
          <p:cNvPr id="59" name="任意多边形 58"/>
          <p:cNvSpPr/>
          <p:nvPr userDrawn="1"/>
        </p:nvSpPr>
        <p:spPr>
          <a:xfrm>
            <a:off x="782306" y="1504610"/>
            <a:ext cx="3055284" cy="2001979"/>
          </a:xfrm>
          <a:custGeom>
            <a:avLst/>
            <a:gdLst>
              <a:gd name="connsiteX0" fmla="*/ 1527642 w 3055284"/>
              <a:gd name="connsiteY0" fmla="*/ 0 h 2001979"/>
              <a:gd name="connsiteX1" fmla="*/ 3055284 w 3055284"/>
              <a:gd name="connsiteY1" fmla="*/ 1527642 h 2001979"/>
              <a:gd name="connsiteX2" fmla="*/ 2986604 w 3055284"/>
              <a:gd name="connsiteY2" fmla="*/ 1981916 h 2001979"/>
              <a:gd name="connsiteX3" fmla="*/ 2979261 w 3055284"/>
              <a:gd name="connsiteY3" fmla="*/ 2001979 h 2001979"/>
              <a:gd name="connsiteX4" fmla="*/ 76023 w 3055284"/>
              <a:gd name="connsiteY4" fmla="*/ 2001979 h 2001979"/>
              <a:gd name="connsiteX5" fmla="*/ 68680 w 3055284"/>
              <a:gd name="connsiteY5" fmla="*/ 1981916 h 2001979"/>
              <a:gd name="connsiteX6" fmla="*/ 0 w 3055284"/>
              <a:gd name="connsiteY6" fmla="*/ 1527642 h 2001979"/>
              <a:gd name="connsiteX7" fmla="*/ 1527642 w 3055284"/>
              <a:gd name="connsiteY7" fmla="*/ 0 h 200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284" h="2001979">
                <a:moveTo>
                  <a:pt x="1527642" y="0"/>
                </a:moveTo>
                <a:cubicBezTo>
                  <a:pt x="2371335" y="0"/>
                  <a:pt x="3055284" y="683949"/>
                  <a:pt x="3055284" y="1527642"/>
                </a:cubicBezTo>
                <a:cubicBezTo>
                  <a:pt x="3055284" y="1685835"/>
                  <a:pt x="3031239" y="1838411"/>
                  <a:pt x="2986604" y="1981916"/>
                </a:cubicBezTo>
                <a:lnTo>
                  <a:pt x="2979261" y="2001979"/>
                </a:lnTo>
                <a:lnTo>
                  <a:pt x="76023" y="2001979"/>
                </a:lnTo>
                <a:lnTo>
                  <a:pt x="68680" y="1981916"/>
                </a:lnTo>
                <a:cubicBezTo>
                  <a:pt x="24045" y="1838411"/>
                  <a:pt x="0" y="1685835"/>
                  <a:pt x="0" y="1527642"/>
                </a:cubicBezTo>
                <a:cubicBezTo>
                  <a:pt x="0" y="683949"/>
                  <a:pt x="683949" y="0"/>
                  <a:pt x="1527642" y="0"/>
                </a:cubicBezTo>
                <a:close/>
              </a:path>
            </a:pathLst>
          </a:custGeom>
          <a:solidFill>
            <a:srgbClr val="8DC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52" y="1597321"/>
            <a:ext cx="2410917" cy="190926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7" y="1445461"/>
            <a:ext cx="968713" cy="424254"/>
          </a:xfrm>
          <a:prstGeom prst="rect">
            <a:avLst/>
          </a:prstGeom>
        </p:spPr>
      </p:pic>
      <p:sp>
        <p:nvSpPr>
          <p:cNvPr id="85" name="任意多边形 84"/>
          <p:cNvSpPr/>
          <p:nvPr userDrawn="1"/>
        </p:nvSpPr>
        <p:spPr>
          <a:xfrm>
            <a:off x="683568" y="3506589"/>
            <a:ext cx="3240360" cy="192580"/>
          </a:xfrm>
          <a:custGeom>
            <a:avLst/>
            <a:gdLst>
              <a:gd name="connsiteX0" fmla="*/ 5330 w 3240360"/>
              <a:gd name="connsiteY0" fmla="*/ 0 h 150591"/>
              <a:gd name="connsiteX1" fmla="*/ 3235030 w 3240360"/>
              <a:gd name="connsiteY1" fmla="*/ 0 h 150591"/>
              <a:gd name="connsiteX2" fmla="*/ 3240360 w 3240360"/>
              <a:gd name="connsiteY2" fmla="*/ 26402 h 150591"/>
              <a:gd name="connsiteX3" fmla="*/ 3116171 w 3240360"/>
              <a:gd name="connsiteY3" fmla="*/ 150591 h 150591"/>
              <a:gd name="connsiteX4" fmla="*/ 124189 w 3240360"/>
              <a:gd name="connsiteY4" fmla="*/ 150591 h 150591"/>
              <a:gd name="connsiteX5" fmla="*/ 0 w 3240360"/>
              <a:gd name="connsiteY5" fmla="*/ 26402 h 15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0360" h="150591">
                <a:moveTo>
                  <a:pt x="5330" y="0"/>
                </a:moveTo>
                <a:lnTo>
                  <a:pt x="3235030" y="0"/>
                </a:lnTo>
                <a:lnTo>
                  <a:pt x="3240360" y="26402"/>
                </a:lnTo>
                <a:cubicBezTo>
                  <a:pt x="3240360" y="94990"/>
                  <a:pt x="3184759" y="150591"/>
                  <a:pt x="3116171" y="150591"/>
                </a:cubicBezTo>
                <a:lnTo>
                  <a:pt x="124189" y="150591"/>
                </a:lnTo>
                <a:cubicBezTo>
                  <a:pt x="55601" y="150591"/>
                  <a:pt x="0" y="94990"/>
                  <a:pt x="0" y="26402"/>
                </a:cubicBezTo>
                <a:close/>
              </a:path>
            </a:pathLst>
          </a:custGeom>
          <a:solidFill>
            <a:srgbClr val="2B9C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479">
            <a:off x="3495055" y="1251913"/>
            <a:ext cx="3109961" cy="10682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479">
            <a:off x="4764726" y="2328444"/>
            <a:ext cx="3226963" cy="1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36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28279" y="1062318"/>
            <a:ext cx="7687442" cy="3510175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64" y="4007711"/>
            <a:ext cx="1356655" cy="8682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7644" y="1096236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比一比，看谁先从字典里查出下面的字。</a:t>
            </a:r>
          </a:p>
        </p:txBody>
      </p:sp>
      <p:sp>
        <p:nvSpPr>
          <p:cNvPr id="5" name="圆角矩形 4"/>
          <p:cNvSpPr/>
          <p:nvPr/>
        </p:nvSpPr>
        <p:spPr bwMode="auto">
          <a:xfrm rot="18900000">
            <a:off x="980148" y="1255042"/>
            <a:ext cx="191658" cy="191658"/>
          </a:xfrm>
          <a:prstGeom prst="roundRect">
            <a:avLst>
              <a:gd name="adj" fmla="val 1216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矩形 21"/>
          <p:cNvSpPr>
            <a:spLocks noChangeArrowheads="1"/>
          </p:cNvSpPr>
          <p:nvPr/>
        </p:nvSpPr>
        <p:spPr bwMode="auto">
          <a:xfrm>
            <a:off x="2376622" y="2424327"/>
            <a:ext cx="43608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溪  解  准  楼  伯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E930FB9A-DAC0-4A15-8B66-8F25E4CEAAB1}"/>
              </a:ext>
            </a:extLst>
          </p:cNvPr>
          <p:cNvSpPr/>
          <p:nvPr/>
        </p:nvSpPr>
        <p:spPr>
          <a:xfrm>
            <a:off x="2467551" y="2012958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C00000"/>
                </a:solidFill>
                <a:latin typeface="taozhi.cn_PY" panose="02000500000000000000" pitchFamily="2" charset="0"/>
              </a:rPr>
              <a:t>xī</a:t>
            </a:r>
            <a:endParaRPr lang="zh-CN" altLang="en-US" sz="2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58F704A-A29E-4CC3-9581-0435311BAD49}"/>
              </a:ext>
            </a:extLst>
          </p:cNvPr>
          <p:cNvSpPr/>
          <p:nvPr/>
        </p:nvSpPr>
        <p:spPr>
          <a:xfrm>
            <a:off x="3327239" y="2012958"/>
            <a:ext cx="55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C00000"/>
                </a:solidFill>
                <a:latin typeface="taozhi.cn_PY" panose="02000500000000000000" pitchFamily="2" charset="0"/>
              </a:rPr>
              <a:t>jiě</a:t>
            </a:r>
            <a:endParaRPr lang="zh-CN" altLang="en-US" sz="2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8B2E4D4-100B-4EF1-93E8-9555ECC9BA2A}"/>
              </a:ext>
            </a:extLst>
          </p:cNvPr>
          <p:cNvSpPr/>
          <p:nvPr/>
        </p:nvSpPr>
        <p:spPr>
          <a:xfrm>
            <a:off x="4106518" y="2012958"/>
            <a:ext cx="886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C00000"/>
                </a:solidFill>
                <a:latin typeface="taozhi.cn_PY" panose="02000500000000000000" pitchFamily="2" charset="0"/>
              </a:rPr>
              <a:t>zhǔn</a:t>
            </a:r>
            <a:endParaRPr lang="zh-CN" altLang="en-US" sz="2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A2DECFB-0928-4CE0-86EA-18D3B257CA38}"/>
              </a:ext>
            </a:extLst>
          </p:cNvPr>
          <p:cNvSpPr/>
          <p:nvPr/>
        </p:nvSpPr>
        <p:spPr>
          <a:xfrm>
            <a:off x="5156479" y="2012958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C00000"/>
                </a:solidFill>
                <a:latin typeface="taozhi.cn_PY" panose="02000500000000000000" pitchFamily="2" charset="0"/>
              </a:rPr>
              <a:t>lóu</a:t>
            </a:r>
            <a:endParaRPr lang="zh-CN" altLang="en-US" sz="2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F7947632-CC8F-449A-A0D2-248E8820F463}"/>
              </a:ext>
            </a:extLst>
          </p:cNvPr>
          <p:cNvSpPr/>
          <p:nvPr/>
        </p:nvSpPr>
        <p:spPr>
          <a:xfrm>
            <a:off x="6091563" y="2012958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C00000"/>
                </a:solidFill>
                <a:latin typeface="taozhi.cn_PY" panose="02000500000000000000" pitchFamily="2" charset="0"/>
              </a:rPr>
              <a:t>bó</a:t>
            </a:r>
            <a:endParaRPr lang="zh-CN" altLang="en-US" sz="2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2" name="矩形 21"/>
          <p:cNvSpPr>
            <a:spLocks noChangeArrowheads="1"/>
          </p:cNvSpPr>
          <p:nvPr/>
        </p:nvSpPr>
        <p:spPr bwMode="auto">
          <a:xfrm>
            <a:off x="1532981" y="3537240"/>
            <a:ext cx="60780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注</a:t>
            </a:r>
            <a:r>
              <a:rPr lang="zh-CN" altLang="en-US" sz="2200" dirty="0">
                <a:latin typeface="楷体" pitchFamily="49" charset="-122"/>
                <a:ea typeface="楷体" pitchFamily="49" charset="-122"/>
              </a:rPr>
              <a:t>：此练习所使用的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字典选用商务印书馆出版的</a:t>
            </a:r>
            <a:endParaRPr lang="en-US" altLang="zh-CN" sz="2200" dirty="0" smtClean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2200" dirty="0">
                <a:latin typeface="楷体" pitchFamily="49" charset="-122"/>
                <a:ea typeface="楷体" pitchFamily="49" charset="-122"/>
              </a:rPr>
              <a:t>　　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200" dirty="0">
                <a:latin typeface="楷体" pitchFamily="49" charset="-122"/>
                <a:ea typeface="楷体" pitchFamily="49" charset="-122"/>
              </a:rPr>
              <a:t>新华字典</a:t>
            </a:r>
            <a:r>
              <a:rPr lang="en-US" altLang="zh-CN" sz="2200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200" dirty="0">
                <a:latin typeface="楷体" pitchFamily="49" charset="-122"/>
                <a:ea typeface="楷体" pitchFamily="49" charset="-122"/>
              </a:rPr>
              <a:t>第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12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版</a:t>
            </a:r>
            <a:r>
              <a:rPr lang="zh-CN" altLang="en-US" sz="2200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39552" y="405141"/>
            <a:ext cx="1614916" cy="624955"/>
            <a:chOff x="779572" y="628120"/>
            <a:chExt cx="1732344" cy="67039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789007" y="807720"/>
              <a:ext cx="1722322" cy="430529"/>
              <a:chOff x="789007" y="807720"/>
              <a:chExt cx="1722322" cy="430529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789007" y="807720"/>
                <a:ext cx="1722322" cy="430529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827584" y="843558"/>
                <a:ext cx="1634059" cy="360040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870246" y="791365"/>
              <a:ext cx="1573745" cy="42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字词句运用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16" y="1000165"/>
              <a:ext cx="739800" cy="291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98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728279" y="953874"/>
            <a:ext cx="7687442" cy="3510175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64" y="3899267"/>
            <a:ext cx="1356655" cy="8682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7644" y="98779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我会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说：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圆角矩形 12"/>
          <p:cNvSpPr/>
          <p:nvPr/>
        </p:nvSpPr>
        <p:spPr bwMode="auto">
          <a:xfrm rot="18900000">
            <a:off x="980148" y="1146598"/>
            <a:ext cx="191658" cy="191658"/>
          </a:xfrm>
          <a:prstGeom prst="roundRect">
            <a:avLst>
              <a:gd name="adj" fmla="val 1216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2" y="3665386"/>
            <a:ext cx="1336056" cy="133605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979712" y="3747100"/>
            <a:ext cx="3312368" cy="782760"/>
            <a:chOff x="5105605" y="3491056"/>
            <a:chExt cx="3312368" cy="782760"/>
          </a:xfrm>
        </p:grpSpPr>
        <p:sp>
          <p:nvSpPr>
            <p:cNvPr id="16" name="圆角矩形标注 15"/>
            <p:cNvSpPr/>
            <p:nvPr/>
          </p:nvSpPr>
          <p:spPr>
            <a:xfrm>
              <a:off x="5119429" y="3504314"/>
              <a:ext cx="3226536" cy="769502"/>
            </a:xfrm>
            <a:prstGeom prst="wedgeRoundRectCallout">
              <a:avLst>
                <a:gd name="adj1" fmla="val -60188"/>
                <a:gd name="adj2" fmla="val 12292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105605" y="3491056"/>
              <a:ext cx="331236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200" dirty="0" smtClean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　　我</a:t>
              </a:r>
              <a:r>
                <a:rPr lang="zh-CN" altLang="en-US" sz="2200" dirty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发现：这是考查用</a:t>
              </a:r>
              <a:r>
                <a:rPr lang="zh-CN" altLang="en-US" sz="22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音序查字法</a:t>
              </a:r>
              <a:r>
                <a:rPr lang="zh-CN" altLang="en-US" sz="2200" dirty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来查生字。</a:t>
              </a:r>
              <a:endPara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981087" y="1198831"/>
            <a:ext cx="31818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溪：</a:t>
            </a:r>
            <a:r>
              <a:rPr lang="zh-CN" altLang="en-US" sz="26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音序</a:t>
            </a:r>
            <a:r>
              <a:rPr lang="en-US" altLang="zh-CN" sz="26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X</a:t>
            </a: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　　</a:t>
            </a:r>
            <a:r>
              <a:rPr lang="en-US" altLang="zh-CN" sz="2600" dirty="0" smtClean="0">
                <a:latin typeface="楷体" pitchFamily="49" charset="-122"/>
                <a:ea typeface="楷体" pitchFamily="49" charset="-122"/>
              </a:rPr>
              <a:t>518</a:t>
            </a: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页</a:t>
            </a:r>
            <a:endParaRPr lang="en-US" altLang="zh-CN" sz="26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解</a:t>
            </a: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：</a:t>
            </a:r>
            <a:r>
              <a:rPr lang="zh-CN" altLang="en-US" sz="26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音序</a:t>
            </a:r>
            <a:r>
              <a:rPr lang="en-US" altLang="zh-CN" sz="26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J</a:t>
            </a: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　　</a:t>
            </a:r>
            <a:r>
              <a:rPr lang="en-US" altLang="zh-CN" sz="2600" dirty="0" smtClean="0">
                <a:latin typeface="楷体" pitchFamily="49" charset="-122"/>
                <a:ea typeface="楷体" pitchFamily="49" charset="-122"/>
              </a:rPr>
              <a:t>235</a:t>
            </a: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页</a:t>
            </a:r>
            <a:endParaRPr lang="en-US" altLang="zh-CN" sz="26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准</a:t>
            </a: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：</a:t>
            </a:r>
            <a:r>
              <a:rPr lang="zh-CN" altLang="en-US" sz="26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音序</a:t>
            </a:r>
            <a:r>
              <a:rPr lang="en-US" altLang="zh-CN" sz="26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Z</a:t>
            </a: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　　</a:t>
            </a:r>
            <a:r>
              <a:rPr lang="en-US" altLang="zh-CN" sz="2600" dirty="0" smtClean="0">
                <a:latin typeface="楷体" pitchFamily="49" charset="-122"/>
                <a:ea typeface="楷体" pitchFamily="49" charset="-122"/>
              </a:rPr>
              <a:t>651</a:t>
            </a: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页</a:t>
            </a:r>
            <a:endParaRPr lang="en-US" altLang="zh-CN" sz="26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楼</a:t>
            </a: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：</a:t>
            </a:r>
            <a:r>
              <a:rPr lang="zh-CN" altLang="en-US" sz="26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音序</a:t>
            </a:r>
            <a:r>
              <a:rPr lang="en-US" altLang="zh-CN" sz="26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L</a:t>
            </a: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　　</a:t>
            </a:r>
            <a:r>
              <a:rPr lang="en-US" altLang="zh-CN" sz="2600" dirty="0" smtClean="0">
                <a:latin typeface="楷体" pitchFamily="49" charset="-122"/>
                <a:ea typeface="楷体" pitchFamily="49" charset="-122"/>
              </a:rPr>
              <a:t>310</a:t>
            </a: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页</a:t>
            </a:r>
            <a:endParaRPr lang="en-US" altLang="zh-CN" sz="26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伯</a:t>
            </a: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：</a:t>
            </a:r>
            <a:r>
              <a:rPr lang="zh-CN" altLang="en-US" sz="26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音序</a:t>
            </a:r>
            <a:r>
              <a:rPr lang="en-US" altLang="zh-CN" sz="26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B   </a:t>
            </a: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　</a:t>
            </a:r>
            <a:r>
              <a:rPr lang="en-US" altLang="zh-CN" sz="2600" dirty="0" smtClean="0">
                <a:latin typeface="楷体" pitchFamily="49" charset="-122"/>
                <a:ea typeface="楷体" pitchFamily="49" charset="-122"/>
              </a:rPr>
              <a:t>35</a:t>
            </a:r>
            <a:r>
              <a:rPr lang="zh-CN" altLang="en-US" sz="2600" dirty="0">
                <a:latin typeface="楷体" pitchFamily="49" charset="-122"/>
                <a:ea typeface="楷体" pitchFamily="49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2026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28279" y="1203598"/>
            <a:ext cx="7687442" cy="3528392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" name="组合 2"/>
          <p:cNvGrpSpPr/>
          <p:nvPr/>
        </p:nvGrpSpPr>
        <p:grpSpPr>
          <a:xfrm>
            <a:off x="539552" y="483518"/>
            <a:ext cx="1465057" cy="624955"/>
            <a:chOff x="779572" y="628120"/>
            <a:chExt cx="1571587" cy="6703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789006" y="807720"/>
              <a:ext cx="1387864" cy="430529"/>
              <a:chOff x="789006" y="807720"/>
              <a:chExt cx="1387864" cy="430529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789006" y="807720"/>
                <a:ext cx="1387864" cy="430529"/>
              </a:xfrm>
              <a:prstGeom prst="roundRect">
                <a:avLst>
                  <a:gd name="adj" fmla="val 50000"/>
                </a:avLst>
              </a:prstGeom>
              <a:solidFill>
                <a:srgbClr val="B032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827585" y="843558"/>
                <a:ext cx="1302285" cy="360040"/>
              </a:xfrm>
              <a:prstGeom prst="roundRect">
                <a:avLst>
                  <a:gd name="adj" fmla="val 50000"/>
                </a:avLst>
              </a:prstGeom>
              <a:solidFill>
                <a:srgbClr val="B03268"/>
              </a:solidFill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359" y="1000165"/>
              <a:ext cx="739800" cy="29193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23499" y="785563"/>
              <a:ext cx="1309908" cy="42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日积月累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825952" y="1288942"/>
            <a:ext cx="6655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taozhi.cn_PY" panose="02000500000000000000" pitchFamily="2" charset="0"/>
              </a:rPr>
              <a:t>xiǎo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42790" y="1288942"/>
            <a:ext cx="716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cōng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47BF4D8-0AA9-42F0-951A-671B40180181}"/>
              </a:ext>
            </a:extLst>
          </p:cNvPr>
          <p:cNvSpPr/>
          <p:nvPr/>
        </p:nvSpPr>
        <p:spPr>
          <a:xfrm>
            <a:off x="878611" y="1612201"/>
            <a:ext cx="7363181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400" spc="2000" dirty="0">
                <a:latin typeface="楷体" pitchFamily="49" charset="-122"/>
                <a:ea typeface="楷体" pitchFamily="49" charset="-122"/>
              </a:rPr>
              <a:t>小葱拌豆腐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spc="2000" dirty="0">
                <a:latin typeface="楷体" pitchFamily="49" charset="-122"/>
                <a:ea typeface="楷体" pitchFamily="49" charset="-122"/>
              </a:rPr>
              <a:t>一</a:t>
            </a:r>
            <a:r>
              <a:rPr lang="zh-CN" altLang="en-US" sz="2400" spc="2000" dirty="0" smtClean="0">
                <a:latin typeface="楷体" pitchFamily="49" charset="-122"/>
                <a:ea typeface="楷体" pitchFamily="49" charset="-122"/>
              </a:rPr>
              <a:t>清</a:t>
            </a:r>
            <a:r>
              <a:rPr lang="en-US" altLang="zh-CN" sz="2400" spc="2000" dirty="0">
                <a:latin typeface="+mj-ea"/>
                <a:ea typeface="+mj-ea"/>
              </a:rPr>
              <a:t>(</a:t>
            </a:r>
            <a:r>
              <a:rPr lang="zh-CN" altLang="en-US" sz="2400" spc="2000" dirty="0" smtClean="0">
                <a:latin typeface="楷体" pitchFamily="49" charset="-122"/>
                <a:ea typeface="楷体" pitchFamily="49" charset="-122"/>
              </a:rPr>
              <a:t>青</a:t>
            </a:r>
            <a:r>
              <a:rPr lang="en-US" altLang="zh-CN" sz="2400" spc="2000" dirty="0">
                <a:latin typeface="+mj-ea"/>
                <a:ea typeface="+mj-ea"/>
              </a:rPr>
              <a:t>)</a:t>
            </a:r>
            <a:r>
              <a:rPr lang="zh-CN" altLang="en-US" sz="2400" spc="2000" dirty="0" smtClean="0">
                <a:latin typeface="楷体" pitchFamily="49" charset="-122"/>
                <a:ea typeface="楷体" pitchFamily="49" charset="-122"/>
              </a:rPr>
              <a:t>二白</a:t>
            </a:r>
            <a:endParaRPr lang="en-US" altLang="zh-CN" sz="2400" spc="20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400" spc="12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400" spc="2000" dirty="0" smtClean="0">
                <a:latin typeface="楷体" pitchFamily="49" charset="-122"/>
                <a:ea typeface="楷体" pitchFamily="49" charset="-122"/>
              </a:rPr>
              <a:t>竹篮子</a:t>
            </a:r>
            <a:r>
              <a:rPr lang="zh-CN" altLang="en-US" sz="2400" spc="2000" dirty="0">
                <a:latin typeface="楷体" pitchFamily="49" charset="-122"/>
                <a:ea typeface="楷体" pitchFamily="49" charset="-122"/>
              </a:rPr>
              <a:t>打水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spc="2000" dirty="0" smtClean="0">
                <a:latin typeface="楷体" pitchFamily="49" charset="-122"/>
                <a:ea typeface="楷体" pitchFamily="49" charset="-122"/>
              </a:rPr>
              <a:t>一场空</a:t>
            </a:r>
            <a:endParaRPr lang="en-US" altLang="zh-CN" sz="2400" spc="20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10000"/>
              </a:lnSpc>
              <a:defRPr/>
            </a:pPr>
            <a:endParaRPr lang="zh-CN" altLang="en-US" sz="2400" spc="12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400" spc="2000" dirty="0">
                <a:latin typeface="楷体" pitchFamily="49" charset="-122"/>
                <a:ea typeface="楷体" pitchFamily="49" charset="-122"/>
              </a:rPr>
              <a:t>芝麻开花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spc="2000" dirty="0">
                <a:latin typeface="楷体" pitchFamily="49" charset="-122"/>
                <a:ea typeface="楷体" pitchFamily="49" charset="-122"/>
              </a:rPr>
              <a:t>节节</a:t>
            </a:r>
            <a:r>
              <a:rPr lang="zh-CN" altLang="en-US" sz="2400" spc="2000" dirty="0" smtClean="0">
                <a:latin typeface="楷体" pitchFamily="49" charset="-122"/>
                <a:ea typeface="楷体" pitchFamily="49" charset="-122"/>
              </a:rPr>
              <a:t>高</a:t>
            </a:r>
            <a:endParaRPr lang="en-US" altLang="zh-CN" sz="2400" spc="20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400" spc="12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400" spc="2000" dirty="0">
                <a:latin typeface="楷体" pitchFamily="49" charset="-122"/>
                <a:ea typeface="楷体" pitchFamily="49" charset="-122"/>
              </a:rPr>
              <a:t>十五个吊桶打水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spc="2000" dirty="0">
                <a:latin typeface="楷体" pitchFamily="49" charset="-122"/>
                <a:ea typeface="楷体" pitchFamily="49" charset="-122"/>
              </a:rPr>
              <a:t>七上八下</a:t>
            </a:r>
          </a:p>
        </p:txBody>
      </p:sp>
      <p:sp>
        <p:nvSpPr>
          <p:cNvPr id="17" name="矩形 16"/>
          <p:cNvSpPr/>
          <p:nvPr/>
        </p:nvSpPr>
        <p:spPr>
          <a:xfrm>
            <a:off x="1978250" y="1288942"/>
            <a:ext cx="598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bàn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08602" y="1288942"/>
            <a:ext cx="601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dòu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66885" y="1288942"/>
            <a:ext cx="391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fu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69512" y="1288942"/>
            <a:ext cx="450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yì</a:t>
            </a:r>
            <a:r>
              <a:rPr lang="en-US" altLang="zh-CN" sz="2000" dirty="0">
                <a:solidFill>
                  <a:srgbClr val="C00000"/>
                </a:solidFill>
                <a:latin typeface="taozhi.cn_PY" panose="02000500000000000000" pitchFamily="2" charset="0"/>
              </a:rPr>
              <a:t> 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924167" y="1288942"/>
            <a:ext cx="630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qīng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68072" y="1288942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èr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453695" y="1288942"/>
            <a:ext cx="527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bái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75143" y="1288942"/>
            <a:ext cx="630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qīng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52281" y="2112134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zhú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460190" y="2112134"/>
            <a:ext cx="486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lán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041365" y="2112134"/>
            <a:ext cx="386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zi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562136" y="2112134"/>
            <a:ext cx="481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dǎ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057735" y="2112134"/>
            <a:ext cx="556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shuǐ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473056" y="2112134"/>
            <a:ext cx="386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yì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794236" y="2112134"/>
            <a:ext cx="833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cháng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523123" y="2112134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kōng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52281" y="2907406"/>
            <a:ext cx="500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zhī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421668" y="2907406"/>
            <a:ext cx="5196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ma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987113" y="2907406"/>
            <a:ext cx="500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kāi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523683" y="2907406"/>
            <a:ext cx="564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huā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918982" y="2907406"/>
            <a:ext cx="447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jié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911573" y="2907406"/>
            <a:ext cx="623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gāo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458464" y="2907406"/>
            <a:ext cx="447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jié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94129" y="3718174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shí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437982" y="3718174"/>
            <a:ext cx="511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wǔ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000375" y="3718174"/>
            <a:ext cx="466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gè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471250" y="3718174"/>
            <a:ext cx="675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diào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049914" y="3718174"/>
            <a:ext cx="676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tǒng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672746" y="3718174"/>
            <a:ext cx="481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dǎ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155914" y="3718174"/>
            <a:ext cx="556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shuǐ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569974" y="3718174"/>
            <a:ext cx="372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qī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938154" y="3718174"/>
            <a:ext cx="803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shàng</a:t>
            </a:r>
            <a:endParaRPr lang="zh-CN" altLang="en-US" sz="20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663876" y="3718174"/>
            <a:ext cx="486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bā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203527" y="3718174"/>
            <a:ext cx="5164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C00000"/>
                </a:solidFill>
                <a:latin typeface="taozhi.cn_PY" panose="02000500000000000000" pitchFamily="2" charset="0"/>
              </a:rPr>
              <a:t>xià</a:t>
            </a:r>
            <a:endParaRPr lang="en-US" altLang="zh-CN" sz="20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28279" y="953874"/>
            <a:ext cx="7687442" cy="3510175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64" y="3899267"/>
            <a:ext cx="1356655" cy="8682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7644" y="98779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歇后语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圆角矩形 4"/>
          <p:cNvSpPr/>
          <p:nvPr/>
        </p:nvSpPr>
        <p:spPr bwMode="auto">
          <a:xfrm rot="18900000">
            <a:off x="980148" y="1146598"/>
            <a:ext cx="191658" cy="191658"/>
          </a:xfrm>
          <a:prstGeom prst="roundRect">
            <a:avLst>
              <a:gd name="adj" fmla="val 1216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5045" y="1659023"/>
            <a:ext cx="7553910" cy="242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　　歇后语</a:t>
            </a:r>
            <a:r>
              <a:rPr lang="zh-CN" altLang="en-US" sz="24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是我国古代劳动人民在生活实践中创造的一种特殊语言形式，是一种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短小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风趣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形象</a:t>
            </a:r>
            <a:r>
              <a:rPr lang="zh-CN" altLang="en-US" sz="24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的语句。它由前后两部分组成，前一部分多用比喻，像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谜面</a:t>
            </a:r>
            <a:r>
              <a:rPr lang="zh-CN" altLang="en-US" sz="24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，后一部分是本义，像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谜底</a:t>
            </a:r>
            <a:r>
              <a:rPr lang="zh-CN" altLang="en-US" sz="24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。我们通常说出前一部分，后一部分不言而喻。</a:t>
            </a:r>
          </a:p>
        </p:txBody>
      </p:sp>
    </p:spTree>
    <p:extLst>
      <p:ext uri="{BB962C8B-B14F-4D97-AF65-F5344CB8AC3E}">
        <p14:creationId xmlns:p14="http://schemas.microsoft.com/office/powerpoint/2010/main" val="12038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55576" y="836373"/>
            <a:ext cx="7687442" cy="3836515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64" y="3899267"/>
            <a:ext cx="1356655" cy="8682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7644" y="915566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你还知道哪些歇后语？和同学说一说。</a:t>
            </a:r>
          </a:p>
        </p:txBody>
      </p:sp>
      <p:sp>
        <p:nvSpPr>
          <p:cNvPr id="5" name="圆角矩形 4"/>
          <p:cNvSpPr/>
          <p:nvPr/>
        </p:nvSpPr>
        <p:spPr bwMode="auto">
          <a:xfrm rot="18900000">
            <a:off x="980148" y="1074372"/>
            <a:ext cx="191658" cy="191658"/>
          </a:xfrm>
          <a:prstGeom prst="roundRect">
            <a:avLst>
              <a:gd name="adj" fmla="val 1216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329762" y="1538498"/>
            <a:ext cx="4484476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孔夫子搬家 </a:t>
            </a:r>
            <a:r>
              <a:rPr lang="en-US" altLang="zh-CN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净是书</a:t>
            </a:r>
            <a:r>
              <a:rPr lang="en-US" altLang="zh-CN" sz="2400" dirty="0" smtClean="0">
                <a:solidFill>
                  <a:srgbClr val="C00000"/>
                </a:solidFill>
                <a:latin typeface="+mj-ea"/>
                <a:ea typeface="+mj-ea"/>
              </a:rPr>
              <a:t>(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输</a:t>
            </a:r>
            <a:r>
              <a:rPr lang="en-US" altLang="zh-CN" sz="2400" dirty="0">
                <a:solidFill>
                  <a:srgbClr val="C00000"/>
                </a:solidFill>
                <a:latin typeface="+mj-ea"/>
                <a:ea typeface="+mj-ea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千里送鹅毛 </a:t>
            </a:r>
            <a:r>
              <a:rPr lang="en-US" altLang="zh-CN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礼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轻情意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重</a:t>
            </a:r>
            <a:endParaRPr lang="zh-CN" altLang="en-US" sz="2400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画蛇添足 </a:t>
            </a:r>
            <a:r>
              <a:rPr lang="en-US" altLang="zh-CN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多此一举</a:t>
            </a:r>
            <a:endParaRPr lang="en-US" altLang="zh-CN" sz="2400" dirty="0" smtClean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大海捞针 </a:t>
            </a:r>
            <a:r>
              <a:rPr lang="en-US" altLang="zh-CN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没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处寻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打开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天窗 </a:t>
            </a:r>
            <a:r>
              <a:rPr lang="en-US" altLang="zh-CN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说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亮话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黄鼠狼给鸡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拜年 </a:t>
            </a:r>
            <a:r>
              <a:rPr lang="en-US" altLang="zh-CN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—— 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没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安好心</a:t>
            </a:r>
          </a:p>
        </p:txBody>
      </p:sp>
    </p:spTree>
    <p:extLst>
      <p:ext uri="{BB962C8B-B14F-4D97-AF65-F5344CB8AC3E}">
        <p14:creationId xmlns:p14="http://schemas.microsoft.com/office/powerpoint/2010/main" val="18935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0C71B3E7-DB45-43E1-A763-B76769528653}"/>
              </a:ext>
            </a:extLst>
          </p:cNvPr>
          <p:cNvGrpSpPr/>
          <p:nvPr/>
        </p:nvGrpSpPr>
        <p:grpSpPr>
          <a:xfrm>
            <a:off x="539552" y="463924"/>
            <a:ext cx="1870273" cy="624955"/>
            <a:chOff x="779572" y="628120"/>
            <a:chExt cx="1773045" cy="6703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E1A0310F-8B65-41A0-9DA5-3F4C49FB0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7F4C0FB5-588A-4F9A-9304-9EA83BEC230E}"/>
                </a:ext>
              </a:extLst>
            </p:cNvPr>
            <p:cNvGrpSpPr/>
            <p:nvPr/>
          </p:nvGrpSpPr>
          <p:grpSpPr>
            <a:xfrm>
              <a:off x="789007" y="807720"/>
              <a:ext cx="1763610" cy="430529"/>
              <a:chOff x="789007" y="807720"/>
              <a:chExt cx="1763610" cy="430529"/>
            </a:xfrm>
          </p:grpSpPr>
          <p:sp>
            <p:nvSpPr>
              <p:cNvPr id="8" name="圆角矩形 3">
                <a:extLst>
                  <a:ext uri="{FF2B5EF4-FFF2-40B4-BE49-F238E27FC236}">
                    <a16:creationId xmlns:a16="http://schemas.microsoft.com/office/drawing/2014/main" xmlns="" id="{2CD8E0A5-948A-46EA-9749-0A677D8C517C}"/>
                  </a:ext>
                </a:extLst>
              </p:cNvPr>
              <p:cNvSpPr/>
              <p:nvPr/>
            </p:nvSpPr>
            <p:spPr>
              <a:xfrm>
                <a:off x="789007" y="807720"/>
                <a:ext cx="1763610" cy="430529"/>
              </a:xfrm>
              <a:prstGeom prst="roundRect">
                <a:avLst>
                  <a:gd name="adj" fmla="val 50000"/>
                </a:avLst>
              </a:prstGeom>
              <a:solidFill>
                <a:srgbClr val="8A3F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" name="圆角矩形 1">
                <a:extLst>
                  <a:ext uri="{FF2B5EF4-FFF2-40B4-BE49-F238E27FC236}">
                    <a16:creationId xmlns:a16="http://schemas.microsoft.com/office/drawing/2014/main" xmlns="" id="{8AF4061E-4B7F-48D8-81FC-FFB4CE8C121F}"/>
                  </a:ext>
                </a:extLst>
              </p:cNvPr>
              <p:cNvSpPr/>
              <p:nvPr/>
            </p:nvSpPr>
            <p:spPr>
              <a:xfrm>
                <a:off x="827584" y="843558"/>
                <a:ext cx="1683497" cy="36004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6D80A9E1-3D01-42F5-87BC-31E6DA82CBDD}"/>
                </a:ext>
              </a:extLst>
            </p:cNvPr>
            <p:cNvSpPr txBox="1"/>
            <p:nvPr/>
          </p:nvSpPr>
          <p:spPr>
            <a:xfrm>
              <a:off x="855288" y="783191"/>
              <a:ext cx="1630899" cy="42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和大人一起读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1A2E7AF7-F77E-41C7-9590-AA27F3016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7E33834-7135-4810-9991-0CD5B67DF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496" y="1000165"/>
              <a:ext cx="739800" cy="291935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197BA416-9DDA-47A7-8FC7-CE95AFDB87D8}"/>
              </a:ext>
            </a:extLst>
          </p:cNvPr>
          <p:cNvGrpSpPr/>
          <p:nvPr/>
        </p:nvGrpSpPr>
        <p:grpSpPr>
          <a:xfrm>
            <a:off x="467544" y="1107344"/>
            <a:ext cx="8567109" cy="3820598"/>
            <a:chOff x="467544" y="1090358"/>
            <a:chExt cx="8567109" cy="3820598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FB9A0DC9-E5D6-4144-A7AF-1CAEFD9C185A}"/>
                </a:ext>
              </a:extLst>
            </p:cNvPr>
            <p:cNvGrpSpPr/>
            <p:nvPr/>
          </p:nvGrpSpPr>
          <p:grpSpPr>
            <a:xfrm>
              <a:off x="467544" y="1090358"/>
              <a:ext cx="8567109" cy="3804790"/>
              <a:chOff x="581026" y="1392760"/>
              <a:chExt cx="8567109" cy="3804790"/>
            </a:xfrm>
          </p:grpSpPr>
          <p:sp>
            <p:nvSpPr>
              <p:cNvPr id="15" name="矩形: 圆角 18">
                <a:extLst>
                  <a:ext uri="{FF2B5EF4-FFF2-40B4-BE49-F238E27FC236}">
                    <a16:creationId xmlns:a16="http://schemas.microsoft.com/office/drawing/2014/main" xmlns="" id="{CD896B25-5491-4367-8D29-D4D6C9464288}"/>
                  </a:ext>
                </a:extLst>
              </p:cNvPr>
              <p:cNvSpPr/>
              <p:nvPr/>
            </p:nvSpPr>
            <p:spPr>
              <a:xfrm>
                <a:off x="581026" y="1392760"/>
                <a:ext cx="8206193" cy="3696654"/>
              </a:xfrm>
              <a:prstGeom prst="roundRect">
                <a:avLst>
                  <a:gd name="adj" fmla="val 5857"/>
                </a:avLst>
              </a:prstGeom>
              <a:solidFill>
                <a:schemeClr val="bg1"/>
              </a:solidFill>
              <a:ln w="9525">
                <a:solidFill>
                  <a:srgbClr val="8A3F0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570DA21B-C668-4ED3-BED7-6E6B2372E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7850" y="4490708"/>
                <a:ext cx="1150285" cy="706842"/>
              </a:xfrm>
              <a:prstGeom prst="rect">
                <a:avLst/>
              </a:prstGeom>
            </p:spPr>
          </p:pic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DF72BA73-CFF6-4B6B-A2AA-713DD7927D8A}"/>
                </a:ext>
              </a:extLst>
            </p:cNvPr>
            <p:cNvSpPr/>
            <p:nvPr/>
          </p:nvSpPr>
          <p:spPr>
            <a:xfrm>
              <a:off x="612920" y="1263804"/>
              <a:ext cx="7918161" cy="364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200" spc="5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　　狐狸在树林里 找 吃的。他来到一棵大树下，看见乌鸦 正  站 在树枝 上，嘴里 叼 着一 片 肉。狐狸 馋 得直流口水。</a:t>
              </a:r>
              <a:endParaRPr lang="en-US" altLang="zh-CN" sz="2200" spc="500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200" spc="5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　　他眼珠一 转，对乌鸦 说：“亲爱的乌鸦，您好吗？”乌鸦没有回答。</a:t>
              </a:r>
              <a:endParaRPr lang="en-US" altLang="zh-CN" sz="2200" spc="500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200" spc="5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　　狐狸陪着 笑 脸 说：“亲爱的乌鸦，您的孩子好吗？”乌鸦看了狐狸一眼，还是没有回答。</a:t>
              </a:r>
              <a:endParaRPr lang="zh-CN" altLang="en-US" sz="2200" spc="5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575070" y="1678318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kàn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78865" y="1136953"/>
            <a:ext cx="419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tā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492793" y="1136953"/>
            <a:ext cx="419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lái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67317" y="1136953"/>
            <a:ext cx="625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dào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35506" y="1136953"/>
            <a:ext cx="625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yì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37007" y="1136953"/>
            <a:ext cx="431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kē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826314" y="1136953"/>
            <a:ext cx="523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dà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88048" y="1136953"/>
            <a:ext cx="523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shù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525687" y="1136953"/>
            <a:ext cx="523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xià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762969" y="1136953"/>
            <a:ext cx="418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li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944473" y="1136953"/>
            <a:ext cx="551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zài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330655" y="1136953"/>
            <a:ext cx="551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shù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729056" y="1136953"/>
            <a:ext cx="406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lín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098526" y="1136953"/>
            <a:ext cx="406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spc="3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lǐ</a:t>
            </a:r>
            <a:endParaRPr lang="zh-CN" altLang="en-US" sz="1800" spc="3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455872" y="1136953"/>
            <a:ext cx="766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zhǎo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100054" y="1136953"/>
            <a:ext cx="487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chī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460488" y="1136953"/>
            <a:ext cx="487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de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5536" y="1678318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jiàn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302868" y="1678318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wū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650217" y="1678318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66503" y="1678318"/>
            <a:ext cx="781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zhèng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848218" y="1678318"/>
            <a:ext cx="781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zhàn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455872" y="1678318"/>
            <a:ext cx="781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zài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812779" y="1678318"/>
            <a:ext cx="781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shù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4156537" y="1678318"/>
            <a:ext cx="781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zhī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569327" y="1678318"/>
            <a:ext cx="781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shàng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388823" y="1678318"/>
            <a:ext cx="52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zuǐ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825529" y="1678318"/>
            <a:ext cx="478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spc="3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lǐ</a:t>
            </a:r>
            <a:endParaRPr lang="en-US" altLang="zh-CN" sz="1800" spc="3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209472" y="1678318"/>
            <a:ext cx="671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diāo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757586" y="1678318"/>
            <a:ext cx="620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zhe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221303" y="1678318"/>
            <a:ext cx="398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yí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650610" y="1678318"/>
            <a:ext cx="624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piàn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44900" y="2191487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ròu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208975" y="2191487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hú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576726" y="2191487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li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100981" y="2191487"/>
            <a:ext cx="651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chán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638351" y="2191487"/>
            <a:ext cx="651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C00000"/>
                </a:solidFill>
                <a:latin typeface="taozhi.cn_PY" panose="02000500000000000000" pitchFamily="2" charset="0"/>
              </a:rPr>
              <a:t>de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981891" y="2191487"/>
            <a:ext cx="651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zhí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326129" y="2191487"/>
            <a:ext cx="651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liú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669025" y="2191487"/>
            <a:ext cx="651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kǒu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030424" y="2191487"/>
            <a:ext cx="651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shuǐ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224555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tā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544936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yǎn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919191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zhū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2247942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yí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710794" y="2687601"/>
            <a:ext cx="768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zhuàn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459143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duì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3806683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wū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166143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4719726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shuō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719980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qīn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6064603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ài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406998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de</a:t>
            </a:r>
          </a:p>
        </p:txBody>
      </p:sp>
      <p:sp>
        <p:nvSpPr>
          <p:cNvPr id="77" name="矩形 76"/>
          <p:cNvSpPr/>
          <p:nvPr/>
        </p:nvSpPr>
        <p:spPr>
          <a:xfrm>
            <a:off x="6745983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wū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7112925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799943" y="268760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nín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23785" y="315814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hǎo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99816" y="315814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ma</a:t>
            </a:r>
          </a:p>
        </p:txBody>
      </p:sp>
      <p:sp>
        <p:nvSpPr>
          <p:cNvPr id="82" name="矩形 81"/>
          <p:cNvSpPr/>
          <p:nvPr/>
        </p:nvSpPr>
        <p:spPr>
          <a:xfrm>
            <a:off x="1891336" y="315814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wū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2229220" y="315814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576064" y="315814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méi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2946704" y="315814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yǒu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291867" y="315814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huí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608360" y="315814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dá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1213126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hú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576726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li</a:t>
            </a:r>
          </a:p>
        </p:txBody>
      </p:sp>
      <p:sp>
        <p:nvSpPr>
          <p:cNvPr id="90" name="矩形 89"/>
          <p:cNvSpPr/>
          <p:nvPr/>
        </p:nvSpPr>
        <p:spPr>
          <a:xfrm>
            <a:off x="1910103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péi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2263628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zhe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2785639" y="3684372"/>
            <a:ext cx="636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xiào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3340028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liǎn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882814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shuō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882428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qīn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5241834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ài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598781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de</a:t>
            </a:r>
          </a:p>
        </p:txBody>
      </p:sp>
      <p:sp>
        <p:nvSpPr>
          <p:cNvPr id="98" name="矩形 97"/>
          <p:cNvSpPr/>
          <p:nvPr/>
        </p:nvSpPr>
        <p:spPr>
          <a:xfrm>
            <a:off x="5926007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wū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6295680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6964266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nín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7310501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de</a:t>
            </a:r>
          </a:p>
        </p:txBody>
      </p:sp>
      <p:sp>
        <p:nvSpPr>
          <p:cNvPr id="102" name="矩形 101"/>
          <p:cNvSpPr/>
          <p:nvPr/>
        </p:nvSpPr>
        <p:spPr>
          <a:xfrm>
            <a:off x="7659776" y="368437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hái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536442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zi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86093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hǎo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1255035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ma</a:t>
            </a:r>
          </a:p>
        </p:txBody>
      </p:sp>
      <p:sp>
        <p:nvSpPr>
          <p:cNvPr id="106" name="矩形 105"/>
          <p:cNvSpPr/>
          <p:nvPr/>
        </p:nvSpPr>
        <p:spPr>
          <a:xfrm>
            <a:off x="2235268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wū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2582595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2959329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kàn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3287514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le</a:t>
            </a:r>
          </a:p>
        </p:txBody>
      </p:sp>
      <p:sp>
        <p:nvSpPr>
          <p:cNvPr id="110" name="矩形 109"/>
          <p:cNvSpPr/>
          <p:nvPr/>
        </p:nvSpPr>
        <p:spPr>
          <a:xfrm>
            <a:off x="3603288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hú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963748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li</a:t>
            </a:r>
          </a:p>
        </p:txBody>
      </p:sp>
      <p:sp>
        <p:nvSpPr>
          <p:cNvPr id="112" name="矩形 111"/>
          <p:cNvSpPr/>
          <p:nvPr/>
        </p:nvSpPr>
        <p:spPr>
          <a:xfrm>
            <a:off x="4289200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yì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4620596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yǎn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320071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hái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5667420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shi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6008748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méi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6380562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yǒu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716497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huí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7028038" y="4189381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dá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1324221" y="1136953"/>
            <a:ext cx="418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hú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07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8">
            <a:extLst>
              <a:ext uri="{FF2B5EF4-FFF2-40B4-BE49-F238E27FC236}">
                <a16:creationId xmlns:a16="http://schemas.microsoft.com/office/drawing/2014/main" xmlns="" id="{CD896B25-5491-4367-8D29-D4D6C9464288}"/>
              </a:ext>
            </a:extLst>
          </p:cNvPr>
          <p:cNvSpPr/>
          <p:nvPr/>
        </p:nvSpPr>
        <p:spPr>
          <a:xfrm>
            <a:off x="467544" y="1107344"/>
            <a:ext cx="8206193" cy="3696654"/>
          </a:xfrm>
          <a:prstGeom prst="roundRect">
            <a:avLst>
              <a:gd name="adj" fmla="val 5857"/>
            </a:avLst>
          </a:prstGeom>
          <a:solidFill>
            <a:schemeClr val="bg1"/>
          </a:solidFill>
          <a:ln w="9525">
            <a:solidFill>
              <a:srgbClr val="8A3F0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DF72BA73-CFF6-4B6B-A2AA-713DD7927D8A}"/>
              </a:ext>
            </a:extLst>
          </p:cNvPr>
          <p:cNvSpPr/>
          <p:nvPr/>
        </p:nvSpPr>
        <p:spPr>
          <a:xfrm>
            <a:off x="470289" y="1280790"/>
            <a:ext cx="820344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spc="5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狐狸又 摇 摇 尾巴，说：“亲爱的乌鸦，您的羽 毛 真 漂 亮，麻雀比起您来，可就差多了。您的 嗓 子 真 好，谁 都爱 听 您 唱 歌，您就 唱 几句吧！”</a:t>
            </a:r>
            <a:endParaRPr lang="en-US" altLang="zh-CN" sz="2200" spc="5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200" spc="500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200" spc="5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乌鸦 听 了狐狸的话，非 常 得意，于是就 唱了起来：“哇</a:t>
            </a:r>
            <a:r>
              <a:rPr lang="en-US" altLang="zh-CN" sz="2200" spc="5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200" spc="5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”乌鸦 刚 一开口，肉就掉了下来。</a:t>
            </a:r>
            <a:endParaRPr lang="en-US" altLang="zh-CN" sz="2200" spc="5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200" spc="5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狐狸 叼 起肉，一溜烟 跑 掉 了。</a:t>
            </a:r>
            <a:endParaRPr lang="zh-CN" altLang="en-US" sz="2200" spc="5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C71B3E7-DB45-43E1-A763-B76769528653}"/>
              </a:ext>
            </a:extLst>
          </p:cNvPr>
          <p:cNvGrpSpPr/>
          <p:nvPr/>
        </p:nvGrpSpPr>
        <p:grpSpPr>
          <a:xfrm>
            <a:off x="539552" y="463924"/>
            <a:ext cx="1870273" cy="624955"/>
            <a:chOff x="779572" y="628120"/>
            <a:chExt cx="1773045" cy="67039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E1A0310F-8B65-41A0-9DA5-3F4C49FB0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7F4C0FB5-588A-4F9A-9304-9EA83BEC230E}"/>
                </a:ext>
              </a:extLst>
            </p:cNvPr>
            <p:cNvGrpSpPr/>
            <p:nvPr/>
          </p:nvGrpSpPr>
          <p:grpSpPr>
            <a:xfrm>
              <a:off x="789007" y="807720"/>
              <a:ext cx="1763610" cy="430529"/>
              <a:chOff x="789007" y="807720"/>
              <a:chExt cx="1763610" cy="430529"/>
            </a:xfrm>
          </p:grpSpPr>
          <p:sp>
            <p:nvSpPr>
              <p:cNvPr id="10" name="圆角矩形 3">
                <a:extLst>
                  <a:ext uri="{FF2B5EF4-FFF2-40B4-BE49-F238E27FC236}">
                    <a16:creationId xmlns:a16="http://schemas.microsoft.com/office/drawing/2014/main" xmlns="" id="{2CD8E0A5-948A-46EA-9749-0A677D8C517C}"/>
                  </a:ext>
                </a:extLst>
              </p:cNvPr>
              <p:cNvSpPr/>
              <p:nvPr/>
            </p:nvSpPr>
            <p:spPr>
              <a:xfrm>
                <a:off x="789007" y="807720"/>
                <a:ext cx="1763610" cy="430529"/>
              </a:xfrm>
              <a:prstGeom prst="roundRect">
                <a:avLst>
                  <a:gd name="adj" fmla="val 50000"/>
                </a:avLst>
              </a:prstGeom>
              <a:solidFill>
                <a:srgbClr val="8A3F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圆角矩形 1">
                <a:extLst>
                  <a:ext uri="{FF2B5EF4-FFF2-40B4-BE49-F238E27FC236}">
                    <a16:creationId xmlns:a16="http://schemas.microsoft.com/office/drawing/2014/main" xmlns="" id="{8AF4061E-4B7F-48D8-81FC-FFB4CE8C121F}"/>
                  </a:ext>
                </a:extLst>
              </p:cNvPr>
              <p:cNvSpPr/>
              <p:nvPr/>
            </p:nvSpPr>
            <p:spPr>
              <a:xfrm>
                <a:off x="827584" y="843558"/>
                <a:ext cx="1683497" cy="36004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6D80A9E1-3D01-42F5-87BC-31E6DA82CBDD}"/>
                </a:ext>
              </a:extLst>
            </p:cNvPr>
            <p:cNvSpPr txBox="1"/>
            <p:nvPr/>
          </p:nvSpPr>
          <p:spPr>
            <a:xfrm>
              <a:off x="855288" y="783191"/>
              <a:ext cx="1630899" cy="42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和大人一起读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A2E7AF7-F77E-41C7-9590-AA27F3016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7E33834-7135-4810-9991-0CD5B67DF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496" y="1000165"/>
              <a:ext cx="739800" cy="291935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1082580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hú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35277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li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52614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yòu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304480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yáo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852945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yao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375284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wěi</a:t>
            </a:r>
            <a:endParaRPr lang="zh-CN" altLang="en-US" sz="18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739851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ba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19119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shuō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443262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qīn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782896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ài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28626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de</a:t>
            </a:r>
          </a:p>
        </p:txBody>
      </p:sp>
      <p:sp>
        <p:nvSpPr>
          <p:cNvPr id="30" name="矩形 29"/>
          <p:cNvSpPr/>
          <p:nvPr/>
        </p:nvSpPr>
        <p:spPr>
          <a:xfrm>
            <a:off x="6482632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wū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820992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519454" y="1146385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nín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864246" y="116161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de</a:t>
            </a:r>
          </a:p>
        </p:txBody>
      </p:sp>
      <p:sp>
        <p:nvSpPr>
          <p:cNvPr id="34" name="矩形 33"/>
          <p:cNvSpPr/>
          <p:nvPr/>
        </p:nvSpPr>
        <p:spPr>
          <a:xfrm>
            <a:off x="374804" y="1674626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yǔ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23857" y="1674626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máo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28547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zhēn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996650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piào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533860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liang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199768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má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550288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què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891689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bǐ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208387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qǐ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593451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nín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918571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lái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614531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kě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929063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jiù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292069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chà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674865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duō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991114" y="1674626"/>
            <a:ext cx="70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C00000"/>
                </a:solidFill>
                <a:latin typeface="taozhi.cn_PY" panose="02000500000000000000" pitchFamily="2" charset="0"/>
              </a:rPr>
              <a:t>le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731586" y="1674626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nín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8059508" y="1678102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C00000"/>
                </a:solidFill>
                <a:latin typeface="taozhi.cn_PY" panose="02000500000000000000" pitchFamily="2" charset="0"/>
              </a:rPr>
              <a:t>de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94841" y="2160568"/>
            <a:ext cx="66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sǎng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921243" y="2160568"/>
            <a:ext cx="66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zi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475787" y="2160568"/>
            <a:ext cx="66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zhēn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015845" y="2160568"/>
            <a:ext cx="66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hǎo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703326" y="2160568"/>
            <a:ext cx="66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shuí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228883" y="2160568"/>
            <a:ext cx="66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dōu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575356" y="2160568"/>
            <a:ext cx="66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ài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136263" y="2160568"/>
            <a:ext cx="66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tīng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4681593" y="2160568"/>
            <a:ext cx="66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nín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154199" y="2160568"/>
            <a:ext cx="830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chàng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682123" y="2160568"/>
            <a:ext cx="830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gē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373776" y="2160568"/>
            <a:ext cx="830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nín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809197" y="2160568"/>
            <a:ext cx="61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jiù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7286573" y="2160568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chàng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7804241" y="216694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spc="300" dirty="0" err="1">
                <a:solidFill>
                  <a:srgbClr val="C00000"/>
                </a:solidFill>
                <a:latin typeface="taozhi.cn_PY" panose="02000500000000000000" pitchFamily="2" charset="0"/>
              </a:rPr>
              <a:t>jǐ</a:t>
            </a:r>
            <a:endParaRPr lang="en-US" altLang="zh-CN" sz="1800" spc="3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259634" y="2667841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jù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22704" y="2667841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ba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965621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wū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328508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848186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tīng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412574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le</a:t>
            </a:r>
          </a:p>
        </p:txBody>
      </p:sp>
      <p:sp>
        <p:nvSpPr>
          <p:cNvPr id="74" name="矩形 73"/>
          <p:cNvSpPr/>
          <p:nvPr/>
        </p:nvSpPr>
        <p:spPr>
          <a:xfrm>
            <a:off x="2749448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hú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3113797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li</a:t>
            </a:r>
          </a:p>
        </p:txBody>
      </p:sp>
      <p:sp>
        <p:nvSpPr>
          <p:cNvPr id="76" name="矩形 75"/>
          <p:cNvSpPr/>
          <p:nvPr/>
        </p:nvSpPr>
        <p:spPr>
          <a:xfrm>
            <a:off x="3438917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de</a:t>
            </a:r>
          </a:p>
        </p:txBody>
      </p:sp>
      <p:sp>
        <p:nvSpPr>
          <p:cNvPr id="77" name="矩形 76"/>
          <p:cNvSpPr/>
          <p:nvPr/>
        </p:nvSpPr>
        <p:spPr>
          <a:xfrm>
            <a:off x="3782276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huà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4458019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fēi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989508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cháng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560629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dé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896463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yì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564786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yú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6915860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shì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7252347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jiù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7809247" y="3160822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chàng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04712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le</a:t>
            </a:r>
          </a:p>
        </p:txBody>
      </p:sp>
      <p:sp>
        <p:nvSpPr>
          <p:cNvPr id="87" name="矩形 86"/>
          <p:cNvSpPr/>
          <p:nvPr/>
        </p:nvSpPr>
        <p:spPr>
          <a:xfrm>
            <a:off x="623909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qǐ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981610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lái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010863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wā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3349839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wū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3722103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4259058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gāng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4788863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yì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5128110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kāi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505437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kǒu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6169070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ròu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6505769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jiù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6881901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diào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229242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le</a:t>
            </a:r>
          </a:p>
        </p:txBody>
      </p:sp>
      <p:sp>
        <p:nvSpPr>
          <p:cNvPr id="100" name="矩形 99"/>
          <p:cNvSpPr/>
          <p:nvPr/>
        </p:nvSpPr>
        <p:spPr>
          <a:xfrm>
            <a:off x="7551348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xià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7894740" y="3698220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lái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977813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hú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1336333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li</a:t>
            </a:r>
          </a:p>
        </p:txBody>
      </p:sp>
      <p:sp>
        <p:nvSpPr>
          <p:cNvPr id="104" name="矩形 103"/>
          <p:cNvSpPr/>
          <p:nvPr/>
        </p:nvSpPr>
        <p:spPr>
          <a:xfrm>
            <a:off x="1874547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diāo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2398393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qǐ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2769140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ròu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3420091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yí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3789169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liù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4125445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yān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4685296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pǎo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5219117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C00000"/>
                </a:solidFill>
                <a:latin typeface="taozhi.cn_PY" panose="02000500000000000000" pitchFamily="2" charset="0"/>
              </a:rPr>
              <a:t>diào</a:t>
            </a:r>
            <a:endParaRPr lang="en-US" altLang="zh-CN" sz="1800" dirty="0" smtClean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5767870" y="4205885"/>
            <a:ext cx="82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le</a:t>
            </a:r>
          </a:p>
        </p:txBody>
      </p:sp>
    </p:spTree>
    <p:extLst>
      <p:ext uri="{BB962C8B-B14F-4D97-AF65-F5344CB8AC3E}">
        <p14:creationId xmlns:p14="http://schemas.microsoft.com/office/powerpoint/2010/main" val="164940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90699" y="668733"/>
            <a:ext cx="8162602" cy="4124247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95199" y="77155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阅读提示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圆角矩形 7"/>
          <p:cNvSpPr/>
          <p:nvPr/>
        </p:nvSpPr>
        <p:spPr bwMode="auto">
          <a:xfrm rot="18900000">
            <a:off x="707703" y="930356"/>
            <a:ext cx="191658" cy="191658"/>
          </a:xfrm>
          <a:prstGeom prst="roundRect">
            <a:avLst>
              <a:gd name="adj" fmla="val 1216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7305" y="1200257"/>
            <a:ext cx="7999015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先和大人一起听一遍故事，了解故事的大致情节。</a:t>
            </a:r>
            <a:endParaRPr lang="en-US" altLang="zh-CN" sz="23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自己读一遍，不认识的字用笔圈出来。</a:t>
            </a:r>
            <a:endParaRPr lang="en-US" altLang="zh-CN" sz="23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大人范读，自己跟读，读到自己圈画的生字时，多读几遍。</a:t>
            </a:r>
            <a:endParaRPr lang="en-US" altLang="zh-CN" sz="23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读熟后读给大人听，或者邀请大人跟自己一起读一遍。</a:t>
            </a:r>
            <a:endParaRPr lang="zh-CN" altLang="en-US" sz="2300" dirty="0"/>
          </a:p>
        </p:txBody>
      </p:sp>
      <p:sp>
        <p:nvSpPr>
          <p:cNvPr id="11" name="矩形 10"/>
          <p:cNvSpPr/>
          <p:nvPr/>
        </p:nvSpPr>
        <p:spPr>
          <a:xfrm>
            <a:off x="689381" y="3083659"/>
            <a:ext cx="78707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本文</a:t>
            </a:r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讲的是狐狸看到乌鸦嘴里叼着一片肉，馋得直流口水，于是狐狸一次又一次地奉承乌鸦，使乌鸦一步步放松警惕，最后被狐狸骗走了肉的故事。</a:t>
            </a:r>
          </a:p>
          <a:p>
            <a:r>
              <a:rPr lang="zh-CN" altLang="en-US" sz="2000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这个</a:t>
            </a:r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故事告诉我们在生活中要有保护自己的意识，不要听信别人的花言巧语而轻易上当受骗</a:t>
            </a:r>
            <a:r>
              <a:rPr lang="zh-CN" altLang="en-US" sz="2000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6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B01E412D-8DE7-40A7-8890-BA81DE2A1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358964"/>
              </p:ext>
            </p:extLst>
          </p:nvPr>
        </p:nvGraphicFramePr>
        <p:xfrm>
          <a:off x="735657" y="1059582"/>
          <a:ext cx="7508751" cy="352839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1967">
                  <a:extLst>
                    <a:ext uri="{9D8B030D-6E8A-4147-A177-3AD203B41FA5}">
                      <a16:colId xmlns="" xmlns:a16="http://schemas.microsoft.com/office/drawing/2014/main" val="2874141766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939132429"/>
                    </a:ext>
                  </a:extLst>
                </a:gridCol>
                <a:gridCol w="1421725">
                  <a:extLst>
                    <a:ext uri="{9D8B030D-6E8A-4147-A177-3AD203B41FA5}">
                      <a16:colId xmlns="" xmlns:a16="http://schemas.microsoft.com/office/drawing/2014/main" val="40557968"/>
                    </a:ext>
                  </a:extLst>
                </a:gridCol>
                <a:gridCol w="2303820"/>
                <a:gridCol w="2179111"/>
              </a:tblGrid>
              <a:tr h="491046">
                <a:tc rowSpan="3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extLst>
                  <a:ext uri="{0D108BD9-81ED-4DB2-BD59-A6C34878D82A}">
                    <a16:rowId xmlns="" xmlns:a16="http://schemas.microsoft.com/office/drawing/2014/main" val="3665888383"/>
                  </a:ext>
                </a:extLst>
              </a:tr>
              <a:tr h="83767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gridSpan="3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h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h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extLst>
                  <a:ext uri="{0D108BD9-81ED-4DB2-BD59-A6C34878D82A}">
                    <a16:rowId xmlns="" xmlns:a16="http://schemas.microsoft.com/office/drawing/2014/main" val="2754309862"/>
                  </a:ext>
                </a:extLst>
              </a:tr>
              <a:tr h="219967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gridSpan="3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h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h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extLst>
                  <a:ext uri="{0D108BD9-81ED-4DB2-BD59-A6C34878D82A}">
                    <a16:rowId xmlns="" xmlns:a16="http://schemas.microsoft.com/office/drawing/2014/main" val="1965162633"/>
                  </a:ext>
                </a:extLst>
              </a:tr>
            </a:tbl>
          </a:graphicData>
        </a:graphic>
      </p:graphicFrame>
      <p:sp>
        <p:nvSpPr>
          <p:cNvPr id="3" name="文本框 4">
            <a:extLst>
              <a:ext uri="{FF2B5EF4-FFF2-40B4-BE49-F238E27FC236}">
                <a16:creationId xmlns="" xmlns:a16="http://schemas.microsoft.com/office/drawing/2014/main" id="{CB9A3886-55FF-4033-B22D-906A12EB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421" y="1072644"/>
            <a:ext cx="1663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阅读时间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="" xmlns:a16="http://schemas.microsoft.com/office/drawing/2014/main" id="{CB9A3886-55FF-4033-B22D-906A12EB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686" y="1576125"/>
            <a:ext cx="11263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大人的</a:t>
            </a:r>
            <a:endParaRPr lang="en-US" altLang="zh-CN" sz="2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提问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97271" y="2839400"/>
            <a:ext cx="627864" cy="132343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我的回答</a:t>
            </a:r>
          </a:p>
        </p:txBody>
      </p:sp>
      <p:sp>
        <p:nvSpPr>
          <p:cNvPr id="6" name="矩形 5"/>
          <p:cNvSpPr/>
          <p:nvPr/>
        </p:nvSpPr>
        <p:spPr>
          <a:xfrm>
            <a:off x="656889" y="1922685"/>
            <a:ext cx="615553" cy="1887696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的阅读卡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="" xmlns:a16="http://schemas.microsoft.com/office/drawing/2014/main" id="{CB9A3886-55FF-4033-B22D-906A12EB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1072644"/>
            <a:ext cx="1663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和谁一起读？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28746" y="2357744"/>
            <a:ext cx="5987669" cy="2230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2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因为</a:t>
            </a:r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狐狸奉承乌鸦“亲爱的乌鸦，您的羽毛真漂亮，麻雀比起您来，可就差多了。您的嗓子真好，谁都爱听您唱歌，您就唱几句吧！”乌鸦听了以后非常得意，于是就唱了起来，一开口，肉就掉了下来。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="" xmlns:a16="http://schemas.microsoft.com/office/drawing/2014/main" id="{CB9A3886-55FF-4033-B22D-906A12EB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626" y="1729693"/>
            <a:ext cx="45500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乌鸦为什么会上了狐狸的当？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4134" y="1009117"/>
            <a:ext cx="1336056" cy="13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B01E412D-8DE7-40A7-8890-BA81DE2A1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768703"/>
              </p:ext>
            </p:extLst>
          </p:nvPr>
        </p:nvGraphicFramePr>
        <p:xfrm>
          <a:off x="735657" y="1059582"/>
          <a:ext cx="7508751" cy="352839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1967">
                  <a:extLst>
                    <a:ext uri="{9D8B030D-6E8A-4147-A177-3AD203B41FA5}">
                      <a16:colId xmlns="" xmlns:a16="http://schemas.microsoft.com/office/drawing/2014/main" val="2874141766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939132429"/>
                    </a:ext>
                  </a:extLst>
                </a:gridCol>
                <a:gridCol w="1421725">
                  <a:extLst>
                    <a:ext uri="{9D8B030D-6E8A-4147-A177-3AD203B41FA5}">
                      <a16:colId xmlns="" xmlns:a16="http://schemas.microsoft.com/office/drawing/2014/main" val="40557968"/>
                    </a:ext>
                  </a:extLst>
                </a:gridCol>
                <a:gridCol w="2303820"/>
                <a:gridCol w="2179111"/>
              </a:tblGrid>
              <a:tr h="491046">
                <a:tc rowSpan="3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extLst>
                  <a:ext uri="{0D108BD9-81ED-4DB2-BD59-A6C34878D82A}">
                    <a16:rowId xmlns="" xmlns:a16="http://schemas.microsoft.com/office/drawing/2014/main" val="3665888383"/>
                  </a:ext>
                </a:extLst>
              </a:tr>
              <a:tr h="83767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gridSpan="3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h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h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extLst>
                  <a:ext uri="{0D108BD9-81ED-4DB2-BD59-A6C34878D82A}">
                    <a16:rowId xmlns="" xmlns:a16="http://schemas.microsoft.com/office/drawing/2014/main" val="2754309862"/>
                  </a:ext>
                </a:extLst>
              </a:tr>
              <a:tr h="219967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gridSpan="3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h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tc h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3" marR="91443"/>
                </a:tc>
                <a:extLst>
                  <a:ext uri="{0D108BD9-81ED-4DB2-BD59-A6C34878D82A}">
                    <a16:rowId xmlns="" xmlns:a16="http://schemas.microsoft.com/office/drawing/2014/main" val="1965162633"/>
                  </a:ext>
                </a:extLst>
              </a:tr>
            </a:tbl>
          </a:graphicData>
        </a:graphic>
      </p:graphicFrame>
      <p:sp>
        <p:nvSpPr>
          <p:cNvPr id="3" name="文本框 4">
            <a:extLst>
              <a:ext uri="{FF2B5EF4-FFF2-40B4-BE49-F238E27FC236}">
                <a16:creationId xmlns="" xmlns:a16="http://schemas.microsoft.com/office/drawing/2014/main" id="{CB9A3886-55FF-4033-B22D-906A12EB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421" y="1072644"/>
            <a:ext cx="1663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阅读时间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="" xmlns:a16="http://schemas.microsoft.com/office/drawing/2014/main" id="{CB9A3886-55FF-4033-B22D-906A12EB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686" y="1576125"/>
            <a:ext cx="11263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大人的</a:t>
            </a:r>
            <a:endParaRPr lang="en-US" altLang="zh-CN" sz="2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提问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97271" y="2839400"/>
            <a:ext cx="627864" cy="132343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我的回答</a:t>
            </a:r>
          </a:p>
        </p:txBody>
      </p:sp>
      <p:sp>
        <p:nvSpPr>
          <p:cNvPr id="6" name="矩形 5"/>
          <p:cNvSpPr/>
          <p:nvPr/>
        </p:nvSpPr>
        <p:spPr>
          <a:xfrm>
            <a:off x="656889" y="1922685"/>
            <a:ext cx="615553" cy="1887696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的阅读卡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="" xmlns:a16="http://schemas.microsoft.com/office/drawing/2014/main" id="{CB9A3886-55FF-4033-B22D-906A12EB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1072644"/>
            <a:ext cx="1663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和谁一起读？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28746" y="2798511"/>
            <a:ext cx="5987669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2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这个故事告诉我们：面对别人的花言巧语，要保持清醒的头脑，要冷静地思考，不要轻易相信，否则只会吃亏上当，落入别人的圈套。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="" xmlns:a16="http://schemas.microsoft.com/office/drawing/2014/main" id="{CB9A3886-55FF-4033-B22D-906A12EB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1729693"/>
            <a:ext cx="45500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这个故事告诉我们什么道理？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4134" y="1009117"/>
            <a:ext cx="1336056" cy="13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B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 flipH="1">
            <a:off x="495509" y="667243"/>
            <a:ext cx="8152982" cy="3926363"/>
          </a:xfrm>
          <a:custGeom>
            <a:avLst/>
            <a:gdLst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691308 w 5198788"/>
              <a:gd name="connsiteY3" fmla="*/ 332982 h 2720763"/>
              <a:gd name="connsiteX4" fmla="*/ 231233 w 5198788"/>
              <a:gd name="connsiteY4" fmla="*/ 840177 h 2720763"/>
              <a:gd name="connsiteX5" fmla="*/ 231233 w 5198788"/>
              <a:gd name="connsiteY5" fmla="*/ 844222 h 2720763"/>
              <a:gd name="connsiteX6" fmla="*/ 204749 w 5198788"/>
              <a:gd name="connsiteY6" fmla="*/ 866074 h 2720763"/>
              <a:gd name="connsiteX7" fmla="*/ 0 w 5198788"/>
              <a:gd name="connsiteY7" fmla="*/ 1360381 h 2720763"/>
              <a:gd name="connsiteX8" fmla="*/ 204749 w 5198788"/>
              <a:gd name="connsiteY8" fmla="*/ 1854688 h 2720763"/>
              <a:gd name="connsiteX9" fmla="*/ 231233 w 5198788"/>
              <a:gd name="connsiteY9" fmla="*/ 1876540 h 2720763"/>
              <a:gd name="connsiteX10" fmla="*/ 231233 w 5198788"/>
              <a:gd name="connsiteY10" fmla="*/ 1880586 h 2720763"/>
              <a:gd name="connsiteX11" fmla="*/ 691308 w 5198788"/>
              <a:gd name="connsiteY11" fmla="*/ 2387781 h 2720763"/>
              <a:gd name="connsiteX12" fmla="*/ 710038 w 5198788"/>
              <a:gd name="connsiteY12" fmla="*/ 2422289 h 2720763"/>
              <a:gd name="connsiteX13" fmla="*/ 1271401 w 5198788"/>
              <a:gd name="connsiteY13" fmla="*/ 2720763 h 2720763"/>
              <a:gd name="connsiteX14" fmla="*/ 3923305 w 5198788"/>
              <a:gd name="connsiteY14" fmla="*/ 2720763 h 2720763"/>
              <a:gd name="connsiteX15" fmla="*/ 4484668 w 5198788"/>
              <a:gd name="connsiteY15" fmla="*/ 2422289 h 2720763"/>
              <a:gd name="connsiteX16" fmla="*/ 4497316 w 5198788"/>
              <a:gd name="connsiteY16" fmla="*/ 2398986 h 2720763"/>
              <a:gd name="connsiteX17" fmla="*/ 4967555 w 5198788"/>
              <a:gd name="connsiteY17" fmla="*/ 1880586 h 2720763"/>
              <a:gd name="connsiteX18" fmla="*/ 4967555 w 5198788"/>
              <a:gd name="connsiteY18" fmla="*/ 1876540 h 2720763"/>
              <a:gd name="connsiteX19" fmla="*/ 4994039 w 5198788"/>
              <a:gd name="connsiteY19" fmla="*/ 1854688 h 2720763"/>
              <a:gd name="connsiteX20" fmla="*/ 5198788 w 5198788"/>
              <a:gd name="connsiteY20" fmla="*/ 1360381 h 2720763"/>
              <a:gd name="connsiteX21" fmla="*/ 4994039 w 5198788"/>
              <a:gd name="connsiteY21" fmla="*/ 866074 h 2720763"/>
              <a:gd name="connsiteX22" fmla="*/ 4967555 w 5198788"/>
              <a:gd name="connsiteY22" fmla="*/ 844222 h 2720763"/>
              <a:gd name="connsiteX23" fmla="*/ 4967555 w 5198788"/>
              <a:gd name="connsiteY23" fmla="*/ 840177 h 2720763"/>
              <a:gd name="connsiteX24" fmla="*/ 4497316 w 5198788"/>
              <a:gd name="connsiteY24" fmla="*/ 321778 h 2720763"/>
              <a:gd name="connsiteX25" fmla="*/ 4484668 w 5198788"/>
              <a:gd name="connsiteY25" fmla="*/ 298474 h 2720763"/>
              <a:gd name="connsiteX26" fmla="*/ 3923305 w 5198788"/>
              <a:gd name="connsiteY26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31233 w 5198788"/>
              <a:gd name="connsiteY4" fmla="*/ 844222 h 2720763"/>
              <a:gd name="connsiteX5" fmla="*/ 204749 w 5198788"/>
              <a:gd name="connsiteY5" fmla="*/ 866074 h 2720763"/>
              <a:gd name="connsiteX6" fmla="*/ 0 w 5198788"/>
              <a:gd name="connsiteY6" fmla="*/ 1360381 h 2720763"/>
              <a:gd name="connsiteX7" fmla="*/ 204749 w 5198788"/>
              <a:gd name="connsiteY7" fmla="*/ 1854688 h 2720763"/>
              <a:gd name="connsiteX8" fmla="*/ 231233 w 5198788"/>
              <a:gd name="connsiteY8" fmla="*/ 1876540 h 2720763"/>
              <a:gd name="connsiteX9" fmla="*/ 231233 w 5198788"/>
              <a:gd name="connsiteY9" fmla="*/ 1880586 h 2720763"/>
              <a:gd name="connsiteX10" fmla="*/ 691308 w 5198788"/>
              <a:gd name="connsiteY10" fmla="*/ 2387781 h 2720763"/>
              <a:gd name="connsiteX11" fmla="*/ 710038 w 5198788"/>
              <a:gd name="connsiteY11" fmla="*/ 2422289 h 2720763"/>
              <a:gd name="connsiteX12" fmla="*/ 1271401 w 5198788"/>
              <a:gd name="connsiteY12" fmla="*/ 2720763 h 2720763"/>
              <a:gd name="connsiteX13" fmla="*/ 3923305 w 5198788"/>
              <a:gd name="connsiteY13" fmla="*/ 2720763 h 2720763"/>
              <a:gd name="connsiteX14" fmla="*/ 4484668 w 5198788"/>
              <a:gd name="connsiteY14" fmla="*/ 2422289 h 2720763"/>
              <a:gd name="connsiteX15" fmla="*/ 4497316 w 5198788"/>
              <a:gd name="connsiteY15" fmla="*/ 2398986 h 2720763"/>
              <a:gd name="connsiteX16" fmla="*/ 4967555 w 5198788"/>
              <a:gd name="connsiteY16" fmla="*/ 1880586 h 2720763"/>
              <a:gd name="connsiteX17" fmla="*/ 4967555 w 5198788"/>
              <a:gd name="connsiteY17" fmla="*/ 1876540 h 2720763"/>
              <a:gd name="connsiteX18" fmla="*/ 4994039 w 5198788"/>
              <a:gd name="connsiteY18" fmla="*/ 1854688 h 2720763"/>
              <a:gd name="connsiteX19" fmla="*/ 5198788 w 5198788"/>
              <a:gd name="connsiteY19" fmla="*/ 1360381 h 2720763"/>
              <a:gd name="connsiteX20" fmla="*/ 4994039 w 5198788"/>
              <a:gd name="connsiteY20" fmla="*/ 866074 h 2720763"/>
              <a:gd name="connsiteX21" fmla="*/ 4967555 w 5198788"/>
              <a:gd name="connsiteY21" fmla="*/ 844222 h 2720763"/>
              <a:gd name="connsiteX22" fmla="*/ 4967555 w 5198788"/>
              <a:gd name="connsiteY22" fmla="*/ 840177 h 2720763"/>
              <a:gd name="connsiteX23" fmla="*/ 4497316 w 5198788"/>
              <a:gd name="connsiteY23" fmla="*/ 321778 h 2720763"/>
              <a:gd name="connsiteX24" fmla="*/ 4484668 w 5198788"/>
              <a:gd name="connsiteY24" fmla="*/ 298474 h 2720763"/>
              <a:gd name="connsiteX25" fmla="*/ 3923305 w 5198788"/>
              <a:gd name="connsiteY25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31233 w 5198788"/>
              <a:gd name="connsiteY4" fmla="*/ 844222 h 2720763"/>
              <a:gd name="connsiteX5" fmla="*/ 204749 w 5198788"/>
              <a:gd name="connsiteY5" fmla="*/ 866074 h 2720763"/>
              <a:gd name="connsiteX6" fmla="*/ 0 w 5198788"/>
              <a:gd name="connsiteY6" fmla="*/ 1360381 h 2720763"/>
              <a:gd name="connsiteX7" fmla="*/ 204749 w 5198788"/>
              <a:gd name="connsiteY7" fmla="*/ 1854688 h 2720763"/>
              <a:gd name="connsiteX8" fmla="*/ 231233 w 5198788"/>
              <a:gd name="connsiteY8" fmla="*/ 1876540 h 2720763"/>
              <a:gd name="connsiteX9" fmla="*/ 231233 w 5198788"/>
              <a:gd name="connsiteY9" fmla="*/ 1880586 h 2720763"/>
              <a:gd name="connsiteX10" fmla="*/ 710038 w 5198788"/>
              <a:gd name="connsiteY10" fmla="*/ 2422289 h 2720763"/>
              <a:gd name="connsiteX11" fmla="*/ 1271401 w 5198788"/>
              <a:gd name="connsiteY11" fmla="*/ 2720763 h 2720763"/>
              <a:gd name="connsiteX12" fmla="*/ 3923305 w 5198788"/>
              <a:gd name="connsiteY12" fmla="*/ 2720763 h 2720763"/>
              <a:gd name="connsiteX13" fmla="*/ 4484668 w 5198788"/>
              <a:gd name="connsiteY13" fmla="*/ 2422289 h 2720763"/>
              <a:gd name="connsiteX14" fmla="*/ 4497316 w 5198788"/>
              <a:gd name="connsiteY14" fmla="*/ 2398986 h 2720763"/>
              <a:gd name="connsiteX15" fmla="*/ 4967555 w 5198788"/>
              <a:gd name="connsiteY15" fmla="*/ 1880586 h 2720763"/>
              <a:gd name="connsiteX16" fmla="*/ 4967555 w 5198788"/>
              <a:gd name="connsiteY16" fmla="*/ 1876540 h 2720763"/>
              <a:gd name="connsiteX17" fmla="*/ 4994039 w 5198788"/>
              <a:gd name="connsiteY17" fmla="*/ 1854688 h 2720763"/>
              <a:gd name="connsiteX18" fmla="*/ 5198788 w 5198788"/>
              <a:gd name="connsiteY18" fmla="*/ 1360381 h 2720763"/>
              <a:gd name="connsiteX19" fmla="*/ 4994039 w 5198788"/>
              <a:gd name="connsiteY19" fmla="*/ 866074 h 2720763"/>
              <a:gd name="connsiteX20" fmla="*/ 4967555 w 5198788"/>
              <a:gd name="connsiteY20" fmla="*/ 844222 h 2720763"/>
              <a:gd name="connsiteX21" fmla="*/ 4967555 w 5198788"/>
              <a:gd name="connsiteY21" fmla="*/ 840177 h 2720763"/>
              <a:gd name="connsiteX22" fmla="*/ 4497316 w 5198788"/>
              <a:gd name="connsiteY22" fmla="*/ 321778 h 2720763"/>
              <a:gd name="connsiteX23" fmla="*/ 4484668 w 5198788"/>
              <a:gd name="connsiteY23" fmla="*/ 298474 h 2720763"/>
              <a:gd name="connsiteX24" fmla="*/ 3923305 w 5198788"/>
              <a:gd name="connsiteY24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31233 w 5198788"/>
              <a:gd name="connsiteY4" fmla="*/ 844222 h 2720763"/>
              <a:gd name="connsiteX5" fmla="*/ 204749 w 5198788"/>
              <a:gd name="connsiteY5" fmla="*/ 866074 h 2720763"/>
              <a:gd name="connsiteX6" fmla="*/ 0 w 5198788"/>
              <a:gd name="connsiteY6" fmla="*/ 1360381 h 2720763"/>
              <a:gd name="connsiteX7" fmla="*/ 204749 w 5198788"/>
              <a:gd name="connsiteY7" fmla="*/ 1854688 h 2720763"/>
              <a:gd name="connsiteX8" fmla="*/ 231233 w 5198788"/>
              <a:gd name="connsiteY8" fmla="*/ 1876540 h 2720763"/>
              <a:gd name="connsiteX9" fmla="*/ 710038 w 5198788"/>
              <a:gd name="connsiteY9" fmla="*/ 2422289 h 2720763"/>
              <a:gd name="connsiteX10" fmla="*/ 1271401 w 5198788"/>
              <a:gd name="connsiteY10" fmla="*/ 2720763 h 2720763"/>
              <a:gd name="connsiteX11" fmla="*/ 3923305 w 5198788"/>
              <a:gd name="connsiteY11" fmla="*/ 2720763 h 2720763"/>
              <a:gd name="connsiteX12" fmla="*/ 4484668 w 5198788"/>
              <a:gd name="connsiteY12" fmla="*/ 2422289 h 2720763"/>
              <a:gd name="connsiteX13" fmla="*/ 4497316 w 5198788"/>
              <a:gd name="connsiteY13" fmla="*/ 2398986 h 2720763"/>
              <a:gd name="connsiteX14" fmla="*/ 4967555 w 5198788"/>
              <a:gd name="connsiteY14" fmla="*/ 1880586 h 2720763"/>
              <a:gd name="connsiteX15" fmla="*/ 4967555 w 5198788"/>
              <a:gd name="connsiteY15" fmla="*/ 1876540 h 2720763"/>
              <a:gd name="connsiteX16" fmla="*/ 4994039 w 5198788"/>
              <a:gd name="connsiteY16" fmla="*/ 1854688 h 2720763"/>
              <a:gd name="connsiteX17" fmla="*/ 5198788 w 5198788"/>
              <a:gd name="connsiteY17" fmla="*/ 1360381 h 2720763"/>
              <a:gd name="connsiteX18" fmla="*/ 4994039 w 5198788"/>
              <a:gd name="connsiteY18" fmla="*/ 866074 h 2720763"/>
              <a:gd name="connsiteX19" fmla="*/ 4967555 w 5198788"/>
              <a:gd name="connsiteY19" fmla="*/ 844222 h 2720763"/>
              <a:gd name="connsiteX20" fmla="*/ 4967555 w 5198788"/>
              <a:gd name="connsiteY20" fmla="*/ 840177 h 2720763"/>
              <a:gd name="connsiteX21" fmla="*/ 4497316 w 5198788"/>
              <a:gd name="connsiteY21" fmla="*/ 321778 h 2720763"/>
              <a:gd name="connsiteX22" fmla="*/ 4484668 w 5198788"/>
              <a:gd name="connsiteY22" fmla="*/ 298474 h 2720763"/>
              <a:gd name="connsiteX23" fmla="*/ 3923305 w 5198788"/>
              <a:gd name="connsiteY23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31233 w 5198788"/>
              <a:gd name="connsiteY4" fmla="*/ 844222 h 2720763"/>
              <a:gd name="connsiteX5" fmla="*/ 204749 w 5198788"/>
              <a:gd name="connsiteY5" fmla="*/ 866074 h 2720763"/>
              <a:gd name="connsiteX6" fmla="*/ 0 w 5198788"/>
              <a:gd name="connsiteY6" fmla="*/ 1360381 h 2720763"/>
              <a:gd name="connsiteX7" fmla="*/ 204749 w 5198788"/>
              <a:gd name="connsiteY7" fmla="*/ 1854688 h 2720763"/>
              <a:gd name="connsiteX8" fmla="*/ 710038 w 5198788"/>
              <a:gd name="connsiteY8" fmla="*/ 2422289 h 2720763"/>
              <a:gd name="connsiteX9" fmla="*/ 1271401 w 5198788"/>
              <a:gd name="connsiteY9" fmla="*/ 2720763 h 2720763"/>
              <a:gd name="connsiteX10" fmla="*/ 3923305 w 5198788"/>
              <a:gd name="connsiteY10" fmla="*/ 2720763 h 2720763"/>
              <a:gd name="connsiteX11" fmla="*/ 4484668 w 5198788"/>
              <a:gd name="connsiteY11" fmla="*/ 2422289 h 2720763"/>
              <a:gd name="connsiteX12" fmla="*/ 4497316 w 5198788"/>
              <a:gd name="connsiteY12" fmla="*/ 2398986 h 2720763"/>
              <a:gd name="connsiteX13" fmla="*/ 4967555 w 5198788"/>
              <a:gd name="connsiteY13" fmla="*/ 1880586 h 2720763"/>
              <a:gd name="connsiteX14" fmla="*/ 4967555 w 5198788"/>
              <a:gd name="connsiteY14" fmla="*/ 1876540 h 2720763"/>
              <a:gd name="connsiteX15" fmla="*/ 4994039 w 5198788"/>
              <a:gd name="connsiteY15" fmla="*/ 1854688 h 2720763"/>
              <a:gd name="connsiteX16" fmla="*/ 5198788 w 5198788"/>
              <a:gd name="connsiteY16" fmla="*/ 1360381 h 2720763"/>
              <a:gd name="connsiteX17" fmla="*/ 4994039 w 5198788"/>
              <a:gd name="connsiteY17" fmla="*/ 866074 h 2720763"/>
              <a:gd name="connsiteX18" fmla="*/ 4967555 w 5198788"/>
              <a:gd name="connsiteY18" fmla="*/ 844222 h 2720763"/>
              <a:gd name="connsiteX19" fmla="*/ 4967555 w 5198788"/>
              <a:gd name="connsiteY19" fmla="*/ 840177 h 2720763"/>
              <a:gd name="connsiteX20" fmla="*/ 4497316 w 5198788"/>
              <a:gd name="connsiteY20" fmla="*/ 321778 h 2720763"/>
              <a:gd name="connsiteX21" fmla="*/ 4484668 w 5198788"/>
              <a:gd name="connsiteY21" fmla="*/ 298474 h 2720763"/>
              <a:gd name="connsiteX22" fmla="*/ 3923305 w 5198788"/>
              <a:gd name="connsiteY22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04749 w 5198788"/>
              <a:gd name="connsiteY4" fmla="*/ 866074 h 2720763"/>
              <a:gd name="connsiteX5" fmla="*/ 0 w 5198788"/>
              <a:gd name="connsiteY5" fmla="*/ 1360381 h 2720763"/>
              <a:gd name="connsiteX6" fmla="*/ 204749 w 5198788"/>
              <a:gd name="connsiteY6" fmla="*/ 1854688 h 2720763"/>
              <a:gd name="connsiteX7" fmla="*/ 710038 w 5198788"/>
              <a:gd name="connsiteY7" fmla="*/ 2422289 h 2720763"/>
              <a:gd name="connsiteX8" fmla="*/ 1271401 w 5198788"/>
              <a:gd name="connsiteY8" fmla="*/ 2720763 h 2720763"/>
              <a:gd name="connsiteX9" fmla="*/ 3923305 w 5198788"/>
              <a:gd name="connsiteY9" fmla="*/ 2720763 h 2720763"/>
              <a:gd name="connsiteX10" fmla="*/ 4484668 w 5198788"/>
              <a:gd name="connsiteY10" fmla="*/ 2422289 h 2720763"/>
              <a:gd name="connsiteX11" fmla="*/ 4497316 w 5198788"/>
              <a:gd name="connsiteY11" fmla="*/ 2398986 h 2720763"/>
              <a:gd name="connsiteX12" fmla="*/ 4967555 w 5198788"/>
              <a:gd name="connsiteY12" fmla="*/ 1880586 h 2720763"/>
              <a:gd name="connsiteX13" fmla="*/ 4967555 w 5198788"/>
              <a:gd name="connsiteY13" fmla="*/ 1876540 h 2720763"/>
              <a:gd name="connsiteX14" fmla="*/ 4994039 w 5198788"/>
              <a:gd name="connsiteY14" fmla="*/ 1854688 h 2720763"/>
              <a:gd name="connsiteX15" fmla="*/ 5198788 w 5198788"/>
              <a:gd name="connsiteY15" fmla="*/ 1360381 h 2720763"/>
              <a:gd name="connsiteX16" fmla="*/ 4994039 w 5198788"/>
              <a:gd name="connsiteY16" fmla="*/ 866074 h 2720763"/>
              <a:gd name="connsiteX17" fmla="*/ 4967555 w 5198788"/>
              <a:gd name="connsiteY17" fmla="*/ 844222 h 2720763"/>
              <a:gd name="connsiteX18" fmla="*/ 4967555 w 5198788"/>
              <a:gd name="connsiteY18" fmla="*/ 840177 h 2720763"/>
              <a:gd name="connsiteX19" fmla="*/ 4497316 w 5198788"/>
              <a:gd name="connsiteY19" fmla="*/ 321778 h 2720763"/>
              <a:gd name="connsiteX20" fmla="*/ 4484668 w 5198788"/>
              <a:gd name="connsiteY20" fmla="*/ 298474 h 2720763"/>
              <a:gd name="connsiteX21" fmla="*/ 3923305 w 5198788"/>
              <a:gd name="connsiteY21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04749 w 5198788"/>
              <a:gd name="connsiteY4" fmla="*/ 866074 h 2720763"/>
              <a:gd name="connsiteX5" fmla="*/ 0 w 5198788"/>
              <a:gd name="connsiteY5" fmla="*/ 1360381 h 2720763"/>
              <a:gd name="connsiteX6" fmla="*/ 204749 w 5198788"/>
              <a:gd name="connsiteY6" fmla="*/ 1854688 h 2720763"/>
              <a:gd name="connsiteX7" fmla="*/ 710038 w 5198788"/>
              <a:gd name="connsiteY7" fmla="*/ 2422289 h 2720763"/>
              <a:gd name="connsiteX8" fmla="*/ 1271401 w 5198788"/>
              <a:gd name="connsiteY8" fmla="*/ 2720763 h 2720763"/>
              <a:gd name="connsiteX9" fmla="*/ 3923305 w 5198788"/>
              <a:gd name="connsiteY9" fmla="*/ 2720763 h 2720763"/>
              <a:gd name="connsiteX10" fmla="*/ 4484668 w 5198788"/>
              <a:gd name="connsiteY10" fmla="*/ 2422289 h 2720763"/>
              <a:gd name="connsiteX11" fmla="*/ 4497316 w 5198788"/>
              <a:gd name="connsiteY11" fmla="*/ 2398986 h 2720763"/>
              <a:gd name="connsiteX12" fmla="*/ 4967555 w 5198788"/>
              <a:gd name="connsiteY12" fmla="*/ 1880586 h 2720763"/>
              <a:gd name="connsiteX13" fmla="*/ 4967555 w 5198788"/>
              <a:gd name="connsiteY13" fmla="*/ 1876540 h 2720763"/>
              <a:gd name="connsiteX14" fmla="*/ 4994039 w 5198788"/>
              <a:gd name="connsiteY14" fmla="*/ 1854688 h 2720763"/>
              <a:gd name="connsiteX15" fmla="*/ 5198788 w 5198788"/>
              <a:gd name="connsiteY15" fmla="*/ 1360381 h 2720763"/>
              <a:gd name="connsiteX16" fmla="*/ 4994039 w 5198788"/>
              <a:gd name="connsiteY16" fmla="*/ 866074 h 2720763"/>
              <a:gd name="connsiteX17" fmla="*/ 4967555 w 5198788"/>
              <a:gd name="connsiteY17" fmla="*/ 844222 h 2720763"/>
              <a:gd name="connsiteX18" fmla="*/ 4967555 w 5198788"/>
              <a:gd name="connsiteY18" fmla="*/ 840177 h 2720763"/>
              <a:gd name="connsiteX19" fmla="*/ 4484668 w 5198788"/>
              <a:gd name="connsiteY19" fmla="*/ 298474 h 2720763"/>
              <a:gd name="connsiteX20" fmla="*/ 3923305 w 5198788"/>
              <a:gd name="connsiteY20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04749 w 5198788"/>
              <a:gd name="connsiteY4" fmla="*/ 866074 h 2720763"/>
              <a:gd name="connsiteX5" fmla="*/ 0 w 5198788"/>
              <a:gd name="connsiteY5" fmla="*/ 1360381 h 2720763"/>
              <a:gd name="connsiteX6" fmla="*/ 204749 w 5198788"/>
              <a:gd name="connsiteY6" fmla="*/ 1854688 h 2720763"/>
              <a:gd name="connsiteX7" fmla="*/ 710038 w 5198788"/>
              <a:gd name="connsiteY7" fmla="*/ 2422289 h 2720763"/>
              <a:gd name="connsiteX8" fmla="*/ 1271401 w 5198788"/>
              <a:gd name="connsiteY8" fmla="*/ 2720763 h 2720763"/>
              <a:gd name="connsiteX9" fmla="*/ 3923305 w 5198788"/>
              <a:gd name="connsiteY9" fmla="*/ 2720763 h 2720763"/>
              <a:gd name="connsiteX10" fmla="*/ 4484668 w 5198788"/>
              <a:gd name="connsiteY10" fmla="*/ 2422289 h 2720763"/>
              <a:gd name="connsiteX11" fmla="*/ 4497316 w 5198788"/>
              <a:gd name="connsiteY11" fmla="*/ 2398986 h 2720763"/>
              <a:gd name="connsiteX12" fmla="*/ 4967555 w 5198788"/>
              <a:gd name="connsiteY12" fmla="*/ 1880586 h 2720763"/>
              <a:gd name="connsiteX13" fmla="*/ 4967555 w 5198788"/>
              <a:gd name="connsiteY13" fmla="*/ 1876540 h 2720763"/>
              <a:gd name="connsiteX14" fmla="*/ 4994039 w 5198788"/>
              <a:gd name="connsiteY14" fmla="*/ 1854688 h 2720763"/>
              <a:gd name="connsiteX15" fmla="*/ 5198788 w 5198788"/>
              <a:gd name="connsiteY15" fmla="*/ 1360381 h 2720763"/>
              <a:gd name="connsiteX16" fmla="*/ 4994039 w 5198788"/>
              <a:gd name="connsiteY16" fmla="*/ 866074 h 2720763"/>
              <a:gd name="connsiteX17" fmla="*/ 4967555 w 5198788"/>
              <a:gd name="connsiteY17" fmla="*/ 844222 h 2720763"/>
              <a:gd name="connsiteX18" fmla="*/ 4484668 w 5198788"/>
              <a:gd name="connsiteY18" fmla="*/ 298474 h 2720763"/>
              <a:gd name="connsiteX19" fmla="*/ 3923305 w 5198788"/>
              <a:gd name="connsiteY19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04749 w 5198788"/>
              <a:gd name="connsiteY4" fmla="*/ 866074 h 2720763"/>
              <a:gd name="connsiteX5" fmla="*/ 0 w 5198788"/>
              <a:gd name="connsiteY5" fmla="*/ 1360381 h 2720763"/>
              <a:gd name="connsiteX6" fmla="*/ 204749 w 5198788"/>
              <a:gd name="connsiteY6" fmla="*/ 1854688 h 2720763"/>
              <a:gd name="connsiteX7" fmla="*/ 710038 w 5198788"/>
              <a:gd name="connsiteY7" fmla="*/ 2422289 h 2720763"/>
              <a:gd name="connsiteX8" fmla="*/ 1271401 w 5198788"/>
              <a:gd name="connsiteY8" fmla="*/ 2720763 h 2720763"/>
              <a:gd name="connsiteX9" fmla="*/ 3923305 w 5198788"/>
              <a:gd name="connsiteY9" fmla="*/ 2720763 h 2720763"/>
              <a:gd name="connsiteX10" fmla="*/ 4484668 w 5198788"/>
              <a:gd name="connsiteY10" fmla="*/ 2422289 h 2720763"/>
              <a:gd name="connsiteX11" fmla="*/ 4497316 w 5198788"/>
              <a:gd name="connsiteY11" fmla="*/ 2398986 h 2720763"/>
              <a:gd name="connsiteX12" fmla="*/ 4967555 w 5198788"/>
              <a:gd name="connsiteY12" fmla="*/ 1880586 h 2720763"/>
              <a:gd name="connsiteX13" fmla="*/ 4994039 w 5198788"/>
              <a:gd name="connsiteY13" fmla="*/ 1854688 h 2720763"/>
              <a:gd name="connsiteX14" fmla="*/ 5198788 w 5198788"/>
              <a:gd name="connsiteY14" fmla="*/ 1360381 h 2720763"/>
              <a:gd name="connsiteX15" fmla="*/ 4994039 w 5198788"/>
              <a:gd name="connsiteY15" fmla="*/ 866074 h 2720763"/>
              <a:gd name="connsiteX16" fmla="*/ 4967555 w 5198788"/>
              <a:gd name="connsiteY16" fmla="*/ 844222 h 2720763"/>
              <a:gd name="connsiteX17" fmla="*/ 4484668 w 5198788"/>
              <a:gd name="connsiteY17" fmla="*/ 298474 h 2720763"/>
              <a:gd name="connsiteX18" fmla="*/ 3923305 w 5198788"/>
              <a:gd name="connsiteY18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04749 w 5198788"/>
              <a:gd name="connsiteY4" fmla="*/ 866074 h 2720763"/>
              <a:gd name="connsiteX5" fmla="*/ 0 w 5198788"/>
              <a:gd name="connsiteY5" fmla="*/ 1360381 h 2720763"/>
              <a:gd name="connsiteX6" fmla="*/ 204749 w 5198788"/>
              <a:gd name="connsiteY6" fmla="*/ 1854688 h 2720763"/>
              <a:gd name="connsiteX7" fmla="*/ 710038 w 5198788"/>
              <a:gd name="connsiteY7" fmla="*/ 2422289 h 2720763"/>
              <a:gd name="connsiteX8" fmla="*/ 1271401 w 5198788"/>
              <a:gd name="connsiteY8" fmla="*/ 2720763 h 2720763"/>
              <a:gd name="connsiteX9" fmla="*/ 3923305 w 5198788"/>
              <a:gd name="connsiteY9" fmla="*/ 2720763 h 2720763"/>
              <a:gd name="connsiteX10" fmla="*/ 4484668 w 5198788"/>
              <a:gd name="connsiteY10" fmla="*/ 2422289 h 2720763"/>
              <a:gd name="connsiteX11" fmla="*/ 4967555 w 5198788"/>
              <a:gd name="connsiteY11" fmla="*/ 1880586 h 2720763"/>
              <a:gd name="connsiteX12" fmla="*/ 4994039 w 5198788"/>
              <a:gd name="connsiteY12" fmla="*/ 1854688 h 2720763"/>
              <a:gd name="connsiteX13" fmla="*/ 5198788 w 5198788"/>
              <a:gd name="connsiteY13" fmla="*/ 1360381 h 2720763"/>
              <a:gd name="connsiteX14" fmla="*/ 4994039 w 5198788"/>
              <a:gd name="connsiteY14" fmla="*/ 866074 h 2720763"/>
              <a:gd name="connsiteX15" fmla="*/ 4967555 w 5198788"/>
              <a:gd name="connsiteY15" fmla="*/ 844222 h 2720763"/>
              <a:gd name="connsiteX16" fmla="*/ 4484668 w 5198788"/>
              <a:gd name="connsiteY16" fmla="*/ 298474 h 2720763"/>
              <a:gd name="connsiteX17" fmla="*/ 3923305 w 5198788"/>
              <a:gd name="connsiteY17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31233 w 5198788"/>
              <a:gd name="connsiteY3" fmla="*/ 840177 h 2720763"/>
              <a:gd name="connsiteX4" fmla="*/ 204749 w 5198788"/>
              <a:gd name="connsiteY4" fmla="*/ 866074 h 2720763"/>
              <a:gd name="connsiteX5" fmla="*/ 0 w 5198788"/>
              <a:gd name="connsiteY5" fmla="*/ 1360381 h 2720763"/>
              <a:gd name="connsiteX6" fmla="*/ 204749 w 5198788"/>
              <a:gd name="connsiteY6" fmla="*/ 1854688 h 2720763"/>
              <a:gd name="connsiteX7" fmla="*/ 710038 w 5198788"/>
              <a:gd name="connsiteY7" fmla="*/ 2422289 h 2720763"/>
              <a:gd name="connsiteX8" fmla="*/ 1271401 w 5198788"/>
              <a:gd name="connsiteY8" fmla="*/ 2720763 h 2720763"/>
              <a:gd name="connsiteX9" fmla="*/ 3923305 w 5198788"/>
              <a:gd name="connsiteY9" fmla="*/ 2720763 h 2720763"/>
              <a:gd name="connsiteX10" fmla="*/ 4484668 w 5198788"/>
              <a:gd name="connsiteY10" fmla="*/ 2422289 h 2720763"/>
              <a:gd name="connsiteX11" fmla="*/ 4967555 w 5198788"/>
              <a:gd name="connsiteY11" fmla="*/ 1880586 h 2720763"/>
              <a:gd name="connsiteX12" fmla="*/ 4994039 w 5198788"/>
              <a:gd name="connsiteY12" fmla="*/ 1854688 h 2720763"/>
              <a:gd name="connsiteX13" fmla="*/ 5198788 w 5198788"/>
              <a:gd name="connsiteY13" fmla="*/ 1360381 h 2720763"/>
              <a:gd name="connsiteX14" fmla="*/ 4994039 w 5198788"/>
              <a:gd name="connsiteY14" fmla="*/ 866074 h 2720763"/>
              <a:gd name="connsiteX15" fmla="*/ 4484668 w 5198788"/>
              <a:gd name="connsiteY15" fmla="*/ 298474 h 2720763"/>
              <a:gd name="connsiteX16" fmla="*/ 3923305 w 5198788"/>
              <a:gd name="connsiteY16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04749 w 5198788"/>
              <a:gd name="connsiteY3" fmla="*/ 866074 h 2720763"/>
              <a:gd name="connsiteX4" fmla="*/ 0 w 5198788"/>
              <a:gd name="connsiteY4" fmla="*/ 1360381 h 2720763"/>
              <a:gd name="connsiteX5" fmla="*/ 204749 w 5198788"/>
              <a:gd name="connsiteY5" fmla="*/ 1854688 h 2720763"/>
              <a:gd name="connsiteX6" fmla="*/ 710038 w 5198788"/>
              <a:gd name="connsiteY6" fmla="*/ 2422289 h 2720763"/>
              <a:gd name="connsiteX7" fmla="*/ 1271401 w 5198788"/>
              <a:gd name="connsiteY7" fmla="*/ 2720763 h 2720763"/>
              <a:gd name="connsiteX8" fmla="*/ 3923305 w 5198788"/>
              <a:gd name="connsiteY8" fmla="*/ 2720763 h 2720763"/>
              <a:gd name="connsiteX9" fmla="*/ 4484668 w 5198788"/>
              <a:gd name="connsiteY9" fmla="*/ 2422289 h 2720763"/>
              <a:gd name="connsiteX10" fmla="*/ 4967555 w 5198788"/>
              <a:gd name="connsiteY10" fmla="*/ 1880586 h 2720763"/>
              <a:gd name="connsiteX11" fmla="*/ 4994039 w 5198788"/>
              <a:gd name="connsiteY11" fmla="*/ 1854688 h 2720763"/>
              <a:gd name="connsiteX12" fmla="*/ 5198788 w 5198788"/>
              <a:gd name="connsiteY12" fmla="*/ 1360381 h 2720763"/>
              <a:gd name="connsiteX13" fmla="*/ 4994039 w 5198788"/>
              <a:gd name="connsiteY13" fmla="*/ 866074 h 2720763"/>
              <a:gd name="connsiteX14" fmla="*/ 4484668 w 5198788"/>
              <a:gd name="connsiteY14" fmla="*/ 298474 h 2720763"/>
              <a:gd name="connsiteX15" fmla="*/ 3923305 w 5198788"/>
              <a:gd name="connsiteY15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710038 w 5198788"/>
              <a:gd name="connsiteY2" fmla="*/ 298474 h 2720763"/>
              <a:gd name="connsiteX3" fmla="*/ 204749 w 5198788"/>
              <a:gd name="connsiteY3" fmla="*/ 866074 h 2720763"/>
              <a:gd name="connsiteX4" fmla="*/ 0 w 5198788"/>
              <a:gd name="connsiteY4" fmla="*/ 1360381 h 2720763"/>
              <a:gd name="connsiteX5" fmla="*/ 204749 w 5198788"/>
              <a:gd name="connsiteY5" fmla="*/ 1854688 h 2720763"/>
              <a:gd name="connsiteX6" fmla="*/ 710038 w 5198788"/>
              <a:gd name="connsiteY6" fmla="*/ 2422289 h 2720763"/>
              <a:gd name="connsiteX7" fmla="*/ 1271401 w 5198788"/>
              <a:gd name="connsiteY7" fmla="*/ 2720763 h 2720763"/>
              <a:gd name="connsiteX8" fmla="*/ 3923305 w 5198788"/>
              <a:gd name="connsiteY8" fmla="*/ 2720763 h 2720763"/>
              <a:gd name="connsiteX9" fmla="*/ 4484668 w 5198788"/>
              <a:gd name="connsiteY9" fmla="*/ 2422289 h 2720763"/>
              <a:gd name="connsiteX10" fmla="*/ 4994039 w 5198788"/>
              <a:gd name="connsiteY10" fmla="*/ 1854688 h 2720763"/>
              <a:gd name="connsiteX11" fmla="*/ 5198788 w 5198788"/>
              <a:gd name="connsiteY11" fmla="*/ 1360381 h 2720763"/>
              <a:gd name="connsiteX12" fmla="*/ 4994039 w 5198788"/>
              <a:gd name="connsiteY12" fmla="*/ 866074 h 2720763"/>
              <a:gd name="connsiteX13" fmla="*/ 4484668 w 5198788"/>
              <a:gd name="connsiteY13" fmla="*/ 298474 h 2720763"/>
              <a:gd name="connsiteX14" fmla="*/ 3923305 w 5198788"/>
              <a:gd name="connsiteY14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678053 w 5198788"/>
              <a:gd name="connsiteY2" fmla="*/ 312378 h 2720763"/>
              <a:gd name="connsiteX3" fmla="*/ 204749 w 5198788"/>
              <a:gd name="connsiteY3" fmla="*/ 866074 h 2720763"/>
              <a:gd name="connsiteX4" fmla="*/ 0 w 5198788"/>
              <a:gd name="connsiteY4" fmla="*/ 1360381 h 2720763"/>
              <a:gd name="connsiteX5" fmla="*/ 204749 w 5198788"/>
              <a:gd name="connsiteY5" fmla="*/ 1854688 h 2720763"/>
              <a:gd name="connsiteX6" fmla="*/ 710038 w 5198788"/>
              <a:gd name="connsiteY6" fmla="*/ 2422289 h 2720763"/>
              <a:gd name="connsiteX7" fmla="*/ 1271401 w 5198788"/>
              <a:gd name="connsiteY7" fmla="*/ 2720763 h 2720763"/>
              <a:gd name="connsiteX8" fmla="*/ 3923305 w 5198788"/>
              <a:gd name="connsiteY8" fmla="*/ 2720763 h 2720763"/>
              <a:gd name="connsiteX9" fmla="*/ 4484668 w 5198788"/>
              <a:gd name="connsiteY9" fmla="*/ 2422289 h 2720763"/>
              <a:gd name="connsiteX10" fmla="*/ 4994039 w 5198788"/>
              <a:gd name="connsiteY10" fmla="*/ 1854688 h 2720763"/>
              <a:gd name="connsiteX11" fmla="*/ 5198788 w 5198788"/>
              <a:gd name="connsiteY11" fmla="*/ 1360381 h 2720763"/>
              <a:gd name="connsiteX12" fmla="*/ 4994039 w 5198788"/>
              <a:gd name="connsiteY12" fmla="*/ 866074 h 2720763"/>
              <a:gd name="connsiteX13" fmla="*/ 4484668 w 5198788"/>
              <a:gd name="connsiteY13" fmla="*/ 298474 h 2720763"/>
              <a:gd name="connsiteX14" fmla="*/ 3923305 w 5198788"/>
              <a:gd name="connsiteY14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678053 w 5198788"/>
              <a:gd name="connsiteY2" fmla="*/ 312378 h 2720763"/>
              <a:gd name="connsiteX3" fmla="*/ 204749 w 5198788"/>
              <a:gd name="connsiteY3" fmla="*/ 866074 h 2720763"/>
              <a:gd name="connsiteX4" fmla="*/ 0 w 5198788"/>
              <a:gd name="connsiteY4" fmla="*/ 1360381 h 2720763"/>
              <a:gd name="connsiteX5" fmla="*/ 204749 w 5198788"/>
              <a:gd name="connsiteY5" fmla="*/ 1854688 h 2720763"/>
              <a:gd name="connsiteX6" fmla="*/ 710038 w 5198788"/>
              <a:gd name="connsiteY6" fmla="*/ 2422289 h 2720763"/>
              <a:gd name="connsiteX7" fmla="*/ 1271401 w 5198788"/>
              <a:gd name="connsiteY7" fmla="*/ 2720763 h 2720763"/>
              <a:gd name="connsiteX8" fmla="*/ 3923305 w 5198788"/>
              <a:gd name="connsiteY8" fmla="*/ 2720763 h 2720763"/>
              <a:gd name="connsiteX9" fmla="*/ 4484668 w 5198788"/>
              <a:gd name="connsiteY9" fmla="*/ 2422289 h 2720763"/>
              <a:gd name="connsiteX10" fmla="*/ 4994039 w 5198788"/>
              <a:gd name="connsiteY10" fmla="*/ 1854688 h 2720763"/>
              <a:gd name="connsiteX11" fmla="*/ 5198788 w 5198788"/>
              <a:gd name="connsiteY11" fmla="*/ 1360381 h 2720763"/>
              <a:gd name="connsiteX12" fmla="*/ 4994039 w 5198788"/>
              <a:gd name="connsiteY12" fmla="*/ 866074 h 2720763"/>
              <a:gd name="connsiteX13" fmla="*/ 4484668 w 5198788"/>
              <a:gd name="connsiteY13" fmla="*/ 298474 h 2720763"/>
              <a:gd name="connsiteX14" fmla="*/ 3923305 w 5198788"/>
              <a:gd name="connsiteY14" fmla="*/ 0 h 2720763"/>
              <a:gd name="connsiteX0" fmla="*/ 3923305 w 5198788"/>
              <a:gd name="connsiteY0" fmla="*/ 0 h 2720763"/>
              <a:gd name="connsiteX1" fmla="*/ 1271401 w 5198788"/>
              <a:gd name="connsiteY1" fmla="*/ 0 h 2720763"/>
              <a:gd name="connsiteX2" fmla="*/ 678053 w 5198788"/>
              <a:gd name="connsiteY2" fmla="*/ 312378 h 2720763"/>
              <a:gd name="connsiteX3" fmla="*/ 204749 w 5198788"/>
              <a:gd name="connsiteY3" fmla="*/ 866074 h 2720763"/>
              <a:gd name="connsiteX4" fmla="*/ 0 w 5198788"/>
              <a:gd name="connsiteY4" fmla="*/ 1360381 h 2720763"/>
              <a:gd name="connsiteX5" fmla="*/ 204749 w 5198788"/>
              <a:gd name="connsiteY5" fmla="*/ 1854688 h 2720763"/>
              <a:gd name="connsiteX6" fmla="*/ 710038 w 5198788"/>
              <a:gd name="connsiteY6" fmla="*/ 2422289 h 2720763"/>
              <a:gd name="connsiteX7" fmla="*/ 1271401 w 5198788"/>
              <a:gd name="connsiteY7" fmla="*/ 2720763 h 2720763"/>
              <a:gd name="connsiteX8" fmla="*/ 3923305 w 5198788"/>
              <a:gd name="connsiteY8" fmla="*/ 2720763 h 2720763"/>
              <a:gd name="connsiteX9" fmla="*/ 4484668 w 5198788"/>
              <a:gd name="connsiteY9" fmla="*/ 2422289 h 2720763"/>
              <a:gd name="connsiteX10" fmla="*/ 4994039 w 5198788"/>
              <a:gd name="connsiteY10" fmla="*/ 1854688 h 2720763"/>
              <a:gd name="connsiteX11" fmla="*/ 5198788 w 5198788"/>
              <a:gd name="connsiteY11" fmla="*/ 1360381 h 2720763"/>
              <a:gd name="connsiteX12" fmla="*/ 4994039 w 5198788"/>
              <a:gd name="connsiteY12" fmla="*/ 866074 h 2720763"/>
              <a:gd name="connsiteX13" fmla="*/ 4484668 w 5198788"/>
              <a:gd name="connsiteY13" fmla="*/ 298474 h 2720763"/>
              <a:gd name="connsiteX14" fmla="*/ 3923305 w 5198788"/>
              <a:gd name="connsiteY14" fmla="*/ 0 h 27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98788" h="2720763">
                <a:moveTo>
                  <a:pt x="3923305" y="0"/>
                </a:moveTo>
                <a:lnTo>
                  <a:pt x="1271401" y="0"/>
                </a:lnTo>
                <a:cubicBezTo>
                  <a:pt x="1037722" y="0"/>
                  <a:pt x="838093" y="97541"/>
                  <a:pt x="678053" y="312378"/>
                </a:cubicBezTo>
                <a:lnTo>
                  <a:pt x="204749" y="866074"/>
                </a:lnTo>
                <a:cubicBezTo>
                  <a:pt x="78244" y="992578"/>
                  <a:pt x="0" y="1167342"/>
                  <a:pt x="0" y="1360381"/>
                </a:cubicBezTo>
                <a:cubicBezTo>
                  <a:pt x="0" y="1553420"/>
                  <a:pt x="78244" y="1728184"/>
                  <a:pt x="204749" y="1854688"/>
                </a:cubicBezTo>
                <a:lnTo>
                  <a:pt x="710038" y="2422289"/>
                </a:lnTo>
                <a:cubicBezTo>
                  <a:pt x="831696" y="2602367"/>
                  <a:pt x="1037722" y="2720763"/>
                  <a:pt x="1271401" y="2720763"/>
                </a:cubicBezTo>
                <a:lnTo>
                  <a:pt x="3923305" y="2720763"/>
                </a:lnTo>
                <a:cubicBezTo>
                  <a:pt x="4156984" y="2720763"/>
                  <a:pt x="4363009" y="2602367"/>
                  <a:pt x="4484668" y="2422289"/>
                </a:cubicBezTo>
                <a:lnTo>
                  <a:pt x="4994039" y="1854688"/>
                </a:lnTo>
                <a:cubicBezTo>
                  <a:pt x="5120544" y="1728184"/>
                  <a:pt x="5198788" y="1553420"/>
                  <a:pt x="5198788" y="1360381"/>
                </a:cubicBezTo>
                <a:cubicBezTo>
                  <a:pt x="5198788" y="1167342"/>
                  <a:pt x="5120544" y="992578"/>
                  <a:pt x="4994039" y="866074"/>
                </a:cubicBezTo>
                <a:lnTo>
                  <a:pt x="4484668" y="298474"/>
                </a:lnTo>
                <a:cubicBezTo>
                  <a:pt x="4331024" y="104493"/>
                  <a:pt x="4156984" y="0"/>
                  <a:pt x="3923305" y="0"/>
                </a:cubicBezTo>
                <a:close/>
              </a:path>
            </a:pathLst>
          </a:custGeom>
          <a:solidFill>
            <a:srgbClr val="FDDF2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" y="1493128"/>
            <a:ext cx="3459176" cy="27394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31086"/>
          <a:stretch/>
        </p:blipFill>
        <p:spPr>
          <a:xfrm>
            <a:off x="0" y="3558159"/>
            <a:ext cx="9180512" cy="1748730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6763072" y="4421361"/>
            <a:ext cx="1954560" cy="528918"/>
            <a:chOff x="6732240" y="393819"/>
            <a:chExt cx="1954560" cy="528918"/>
          </a:xfrm>
        </p:grpSpPr>
        <p:sp>
          <p:nvSpPr>
            <p:cNvPr id="44" name="圆角矩形 43"/>
            <p:cNvSpPr/>
            <p:nvPr/>
          </p:nvSpPr>
          <p:spPr>
            <a:xfrm>
              <a:off x="6732240" y="393819"/>
              <a:ext cx="1954560" cy="444381"/>
            </a:xfrm>
            <a:prstGeom prst="roundRect">
              <a:avLst>
                <a:gd name="adj" fmla="val 50000"/>
              </a:avLst>
            </a:prstGeom>
            <a:solidFill>
              <a:srgbClr val="AF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6908333" y="439539"/>
              <a:ext cx="1451564" cy="483198"/>
              <a:chOff x="7164288" y="152400"/>
              <a:chExt cx="1451564" cy="483198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4288" y="152400"/>
                <a:ext cx="765823" cy="483198"/>
              </a:xfrm>
              <a:prstGeom prst="rect">
                <a:avLst/>
              </a:prstGeom>
            </p:spPr>
          </p:pic>
          <p:cxnSp>
            <p:nvCxnSpPr>
              <p:cNvPr id="49" name="直接连接符 48"/>
              <p:cNvCxnSpPr/>
              <p:nvPr/>
            </p:nvCxnSpPr>
            <p:spPr>
              <a:xfrm>
                <a:off x="7916368" y="213398"/>
                <a:ext cx="0" cy="25599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8592" y="219649"/>
                <a:ext cx="607260" cy="134714"/>
              </a:xfrm>
              <a:prstGeom prst="rect">
                <a:avLst/>
              </a:prstGeom>
            </p:spPr>
          </p:pic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72" y="4696466"/>
            <a:ext cx="614978" cy="7267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8" t="-11490" r="-6741" b="15272"/>
          <a:stretch/>
        </p:blipFill>
        <p:spPr>
          <a:xfrm>
            <a:off x="1635921" y="593498"/>
            <a:ext cx="7196896" cy="21070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13" r="90971"/>
          <a:stretch/>
        </p:blipFill>
        <p:spPr>
          <a:xfrm>
            <a:off x="1847133" y="569845"/>
            <a:ext cx="1135959" cy="191664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350637" y="-1428330"/>
            <a:ext cx="9738478" cy="3773067"/>
            <a:chOff x="-320158" y="-1541580"/>
            <a:chExt cx="10266797" cy="397775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5696">
              <a:off x="-320158" y="-1541580"/>
              <a:ext cx="3977758" cy="39777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5696">
              <a:off x="5968881" y="-1541580"/>
              <a:ext cx="3977758" cy="397775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5696">
              <a:off x="2788801" y="-1541580"/>
              <a:ext cx="3977758" cy="3977758"/>
            </a:xfrm>
            <a:prstGeom prst="rect">
              <a:avLst/>
            </a:prstGeom>
          </p:spPr>
        </p:pic>
      </p:grpSp>
      <p:sp>
        <p:nvSpPr>
          <p:cNvPr id="24" name="圆角矩形 23"/>
          <p:cNvSpPr/>
          <p:nvPr/>
        </p:nvSpPr>
        <p:spPr>
          <a:xfrm>
            <a:off x="3467496" y="2561696"/>
            <a:ext cx="5088710" cy="40317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3467496" y="3111244"/>
            <a:ext cx="3289480" cy="40317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3467496" y="2025022"/>
            <a:ext cx="2458475" cy="40317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4059" y="882893"/>
            <a:ext cx="3909768" cy="13583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1159" y="2020593"/>
            <a:ext cx="512718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3663072" y="670559"/>
            <a:ext cx="1883839" cy="469623"/>
            <a:chOff x="2267745" y="123478"/>
            <a:chExt cx="2592287" cy="64623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/>
            <a:srcRect r="57817"/>
            <a:stretch/>
          </p:blipFill>
          <p:spPr>
            <a:xfrm>
              <a:off x="2267745" y="123478"/>
              <a:ext cx="1872208" cy="64623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r="57817"/>
            <a:stretch/>
          </p:blipFill>
          <p:spPr>
            <a:xfrm flipH="1">
              <a:off x="2987824" y="123478"/>
              <a:ext cx="1872208" cy="646232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60" y="3543990"/>
            <a:ext cx="1058489" cy="10584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970" y="669121"/>
            <a:ext cx="6492803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28279" y="1203598"/>
            <a:ext cx="7687442" cy="3240360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4" name="组合 3"/>
          <p:cNvGrpSpPr/>
          <p:nvPr/>
        </p:nvGrpSpPr>
        <p:grpSpPr>
          <a:xfrm>
            <a:off x="539552" y="483518"/>
            <a:ext cx="1593870" cy="624955"/>
            <a:chOff x="779572" y="628120"/>
            <a:chExt cx="1709766" cy="6703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789006" y="807720"/>
              <a:ext cx="1612690" cy="430529"/>
              <a:chOff x="789006" y="807720"/>
              <a:chExt cx="1612690" cy="430529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789006" y="807720"/>
                <a:ext cx="1612690" cy="430529"/>
              </a:xfrm>
              <a:prstGeom prst="roundRect">
                <a:avLst>
                  <a:gd name="adj" fmla="val 50000"/>
                </a:avLst>
              </a:prstGeom>
              <a:solidFill>
                <a:srgbClr val="B032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827584" y="843558"/>
                <a:ext cx="1527073" cy="360040"/>
              </a:xfrm>
              <a:prstGeom prst="roundRect">
                <a:avLst>
                  <a:gd name="adj" fmla="val 50000"/>
                </a:avLst>
              </a:prstGeom>
              <a:solidFill>
                <a:srgbClr val="B03268"/>
              </a:solidFill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359" y="1000165"/>
              <a:ext cx="739800" cy="29193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17367" y="791372"/>
              <a:ext cx="1671971" cy="42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识字加油站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4784" y="1459030"/>
            <a:ext cx="6254432" cy="266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sz="3100" dirty="0">
                <a:latin typeface="楷体" pitchFamily="49" charset="-122"/>
                <a:ea typeface="楷体" pitchFamily="49" charset="-122"/>
              </a:rPr>
              <a:t>有 </a:t>
            </a:r>
            <a:r>
              <a:rPr lang="zh-CN" altLang="en-US" sz="31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饭 能</a:t>
            </a:r>
            <a:r>
              <a:rPr lang="zh-CN" altLang="en-US" sz="3100" dirty="0">
                <a:latin typeface="楷体" pitchFamily="49" charset="-122"/>
                <a:ea typeface="楷体" pitchFamily="49" charset="-122"/>
              </a:rPr>
              <a:t> 吃 饱，有 水 把 </a:t>
            </a:r>
            <a:r>
              <a:rPr lang="zh-CN" altLang="en-US" sz="31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茶 泡</a:t>
            </a:r>
            <a:r>
              <a:rPr lang="zh-CN" altLang="en-US" sz="3100" dirty="0">
                <a:latin typeface="楷体" pitchFamily="49" charset="-122"/>
                <a:ea typeface="楷体" pitchFamily="49" charset="-122"/>
              </a:rPr>
              <a:t>。</a:t>
            </a:r>
          </a:p>
          <a:p>
            <a:pPr>
              <a:lnSpc>
                <a:spcPct val="180000"/>
              </a:lnSpc>
            </a:pPr>
            <a:r>
              <a:rPr lang="zh-CN" altLang="en-US" sz="3100" dirty="0">
                <a:latin typeface="楷体" pitchFamily="49" charset="-122"/>
                <a:ea typeface="楷体" pitchFamily="49" charset="-122"/>
              </a:rPr>
              <a:t>有 足 快 快 跑，有 手 </a:t>
            </a:r>
            <a:r>
              <a:rPr lang="zh-CN" altLang="en-US" sz="31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轻</a:t>
            </a:r>
            <a:r>
              <a:rPr lang="zh-CN" altLang="en-US" sz="3100" dirty="0">
                <a:latin typeface="楷体" pitchFamily="49" charset="-122"/>
                <a:ea typeface="楷体" pitchFamily="49" charset="-122"/>
              </a:rPr>
              <a:t> 轻 </a:t>
            </a:r>
            <a:r>
              <a:rPr lang="zh-CN" altLang="en-US" sz="31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抱</a:t>
            </a:r>
            <a:r>
              <a:rPr lang="zh-CN" altLang="en-US" sz="3100" dirty="0">
                <a:latin typeface="楷体" pitchFamily="49" charset="-122"/>
                <a:ea typeface="楷体" pitchFamily="49" charset="-122"/>
              </a:rPr>
              <a:t>。</a:t>
            </a:r>
          </a:p>
          <a:p>
            <a:pPr>
              <a:lnSpc>
                <a:spcPct val="180000"/>
              </a:lnSpc>
            </a:pPr>
            <a:r>
              <a:rPr lang="zh-CN" altLang="en-US" sz="3100" dirty="0">
                <a:latin typeface="楷体" pitchFamily="49" charset="-122"/>
                <a:ea typeface="楷体" pitchFamily="49" charset="-122"/>
              </a:rPr>
              <a:t>有 衣 穿 长 </a:t>
            </a:r>
            <a:r>
              <a:rPr lang="zh-CN" altLang="en-US" sz="31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袍</a:t>
            </a:r>
            <a:r>
              <a:rPr lang="zh-CN" altLang="en-US" sz="3100" dirty="0">
                <a:latin typeface="楷体" pitchFamily="49" charset="-122"/>
                <a:ea typeface="楷体" pitchFamily="49" charset="-122"/>
              </a:rPr>
              <a:t>，有 火 放 </a:t>
            </a:r>
            <a:r>
              <a:rPr lang="zh-CN" altLang="en-US" sz="31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鞭 炮</a:t>
            </a:r>
            <a:r>
              <a:rPr lang="zh-CN" altLang="en-US" sz="3100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E654CEEA-2EEF-4208-9225-08CDF0658E8D}"/>
              </a:ext>
            </a:extLst>
          </p:cNvPr>
          <p:cNvSpPr/>
          <p:nvPr/>
        </p:nvSpPr>
        <p:spPr>
          <a:xfrm>
            <a:off x="2035098" y="1420783"/>
            <a:ext cx="7583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200" dirty="0">
                <a:solidFill>
                  <a:srgbClr val="C00000"/>
                </a:solidFill>
                <a:latin typeface="taozhi.cn_PY" panose="02000500000000000000" pitchFamily="2" charset="0"/>
              </a:rPr>
              <a:t>fàn</a:t>
            </a:r>
            <a:r>
              <a:rPr lang="en-US" altLang="zh-CN" sz="2200" b="1" dirty="0">
                <a:solidFill>
                  <a:srgbClr val="FF00FF"/>
                </a:solidFill>
                <a:latin typeface="+mn-ea"/>
              </a:rPr>
              <a:t> 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E654CEEA-2EEF-4208-9225-08CDF0658E8D}"/>
              </a:ext>
            </a:extLst>
          </p:cNvPr>
          <p:cNvSpPr/>
          <p:nvPr/>
        </p:nvSpPr>
        <p:spPr>
          <a:xfrm>
            <a:off x="2577358" y="1420783"/>
            <a:ext cx="7946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200" dirty="0" err="1">
                <a:solidFill>
                  <a:srgbClr val="C00000"/>
                </a:solidFill>
                <a:latin typeface="taozhi.cn_PY" panose="02000500000000000000" pitchFamily="2" charset="0"/>
              </a:rPr>
              <a:t>nénɡ</a:t>
            </a:r>
            <a:endParaRPr lang="en-US" altLang="zh-CN" sz="22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E654CEEA-2EEF-4208-9225-08CDF0658E8D}"/>
              </a:ext>
            </a:extLst>
          </p:cNvPr>
          <p:cNvSpPr/>
          <p:nvPr/>
        </p:nvSpPr>
        <p:spPr>
          <a:xfrm>
            <a:off x="6340596" y="1420783"/>
            <a:ext cx="7946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200" dirty="0" err="1">
                <a:solidFill>
                  <a:srgbClr val="C00000"/>
                </a:solidFill>
                <a:latin typeface="taozhi.cn_PY" panose="02000500000000000000" pitchFamily="2" charset="0"/>
              </a:rPr>
              <a:t>chá</a:t>
            </a:r>
            <a:endParaRPr lang="en-US" altLang="zh-CN" sz="22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E654CEEA-2EEF-4208-9225-08CDF0658E8D}"/>
              </a:ext>
            </a:extLst>
          </p:cNvPr>
          <p:cNvSpPr/>
          <p:nvPr/>
        </p:nvSpPr>
        <p:spPr>
          <a:xfrm>
            <a:off x="6955827" y="1420783"/>
            <a:ext cx="7946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200" dirty="0" err="1">
                <a:solidFill>
                  <a:srgbClr val="C00000"/>
                </a:solidFill>
                <a:latin typeface="taozhi.cn_PY" panose="02000500000000000000" pitchFamily="2" charset="0"/>
              </a:rPr>
              <a:t>pào</a:t>
            </a:r>
            <a:endParaRPr lang="en-US" altLang="zh-CN" sz="22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E654CEEA-2EEF-4208-9225-08CDF0658E8D}"/>
              </a:ext>
            </a:extLst>
          </p:cNvPr>
          <p:cNvSpPr/>
          <p:nvPr/>
        </p:nvSpPr>
        <p:spPr>
          <a:xfrm>
            <a:off x="5666480" y="2221870"/>
            <a:ext cx="7946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200" dirty="0" err="1">
                <a:solidFill>
                  <a:srgbClr val="C00000"/>
                </a:solidFill>
                <a:latin typeface="taozhi.cn_PY" panose="02000500000000000000" pitchFamily="2" charset="0"/>
              </a:rPr>
              <a:t>qīnɡ</a:t>
            </a:r>
            <a:endParaRPr lang="en-US" altLang="zh-CN" sz="22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E654CEEA-2EEF-4208-9225-08CDF0658E8D}"/>
              </a:ext>
            </a:extLst>
          </p:cNvPr>
          <p:cNvSpPr/>
          <p:nvPr/>
        </p:nvSpPr>
        <p:spPr>
          <a:xfrm>
            <a:off x="6883947" y="2221870"/>
            <a:ext cx="7946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200" dirty="0" err="1">
                <a:solidFill>
                  <a:srgbClr val="C00000"/>
                </a:solidFill>
                <a:latin typeface="taozhi.cn_PY" panose="02000500000000000000" pitchFamily="2" charset="0"/>
              </a:rPr>
              <a:t>bào</a:t>
            </a:r>
            <a:endParaRPr lang="en-US" altLang="zh-CN" sz="22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E654CEEA-2EEF-4208-9225-08CDF0658E8D}"/>
              </a:ext>
            </a:extLst>
          </p:cNvPr>
          <p:cNvSpPr/>
          <p:nvPr/>
        </p:nvSpPr>
        <p:spPr>
          <a:xfrm>
            <a:off x="3775327" y="3114760"/>
            <a:ext cx="7111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200" dirty="0" err="1">
                <a:solidFill>
                  <a:srgbClr val="C00000"/>
                </a:solidFill>
                <a:latin typeface="taozhi.cn_PY" panose="02000500000000000000" pitchFamily="2" charset="0"/>
              </a:rPr>
              <a:t>páo</a:t>
            </a:r>
            <a:endParaRPr lang="en-US" altLang="zh-CN" sz="22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E654CEEA-2EEF-4208-9225-08CDF0658E8D}"/>
              </a:ext>
            </a:extLst>
          </p:cNvPr>
          <p:cNvSpPr/>
          <p:nvPr/>
        </p:nvSpPr>
        <p:spPr>
          <a:xfrm>
            <a:off x="6283056" y="3114760"/>
            <a:ext cx="7529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200" dirty="0" err="1">
                <a:solidFill>
                  <a:srgbClr val="C00000"/>
                </a:solidFill>
                <a:latin typeface="taozhi.cn_PY" panose="02000500000000000000" pitchFamily="2" charset="0"/>
              </a:rPr>
              <a:t>biān</a:t>
            </a:r>
            <a:endParaRPr lang="en-US" altLang="zh-CN" sz="22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E654CEEA-2EEF-4208-9225-08CDF0658E8D}"/>
              </a:ext>
            </a:extLst>
          </p:cNvPr>
          <p:cNvSpPr/>
          <p:nvPr/>
        </p:nvSpPr>
        <p:spPr>
          <a:xfrm>
            <a:off x="6955787" y="3104920"/>
            <a:ext cx="7111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200" dirty="0" err="1">
                <a:solidFill>
                  <a:srgbClr val="C00000"/>
                </a:solidFill>
                <a:latin typeface="taozhi.cn_PY" panose="02000500000000000000" pitchFamily="2" charset="0"/>
              </a:rPr>
              <a:t>pào</a:t>
            </a:r>
            <a:endParaRPr lang="en-US" altLang="zh-CN" sz="22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5"/>
          <a:stretch/>
        </p:blipFill>
        <p:spPr>
          <a:xfrm>
            <a:off x="15180" y="3474847"/>
            <a:ext cx="9144000" cy="16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07020" y="1343517"/>
            <a:ext cx="7687442" cy="3240360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20" name="组合 19"/>
          <p:cNvGrpSpPr/>
          <p:nvPr/>
        </p:nvGrpSpPr>
        <p:grpSpPr>
          <a:xfrm>
            <a:off x="539552" y="483518"/>
            <a:ext cx="1593870" cy="624955"/>
            <a:chOff x="779572" y="628120"/>
            <a:chExt cx="1709766" cy="67039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789006" y="807720"/>
              <a:ext cx="1612690" cy="430529"/>
              <a:chOff x="789006" y="807720"/>
              <a:chExt cx="1612690" cy="430529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789006" y="807720"/>
                <a:ext cx="1612690" cy="430529"/>
              </a:xfrm>
              <a:prstGeom prst="roundRect">
                <a:avLst>
                  <a:gd name="adj" fmla="val 50000"/>
                </a:avLst>
              </a:prstGeom>
              <a:solidFill>
                <a:srgbClr val="B032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827584" y="843558"/>
                <a:ext cx="1527073" cy="360040"/>
              </a:xfrm>
              <a:prstGeom prst="roundRect">
                <a:avLst>
                  <a:gd name="adj" fmla="val 50000"/>
                </a:avLst>
              </a:prstGeom>
              <a:solidFill>
                <a:srgbClr val="B03268"/>
              </a:solidFill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359" y="1000165"/>
              <a:ext cx="739800" cy="29193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17367" y="791372"/>
              <a:ext cx="1671971" cy="42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识字加油站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2038282" y="1369158"/>
            <a:ext cx="506743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有饭能吃饱，有水把茶泡。</a:t>
            </a:r>
          </a:p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有足快快跑，有手轻轻抱。</a:t>
            </a:r>
          </a:p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有衣穿长袍，有火放鞭炮。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1927688" y="3433833"/>
            <a:ext cx="5120985" cy="1280281"/>
            <a:chOff x="2011508" y="3510033"/>
            <a:chExt cx="5120985" cy="1280281"/>
          </a:xfrm>
        </p:grpSpPr>
        <p:grpSp>
          <p:nvGrpSpPr>
            <p:cNvPr id="29" name="组合 28"/>
            <p:cNvGrpSpPr/>
            <p:nvPr/>
          </p:nvGrpSpPr>
          <p:grpSpPr>
            <a:xfrm>
              <a:off x="2011508" y="3510033"/>
              <a:ext cx="5120985" cy="1280281"/>
              <a:chOff x="891692" y="2458445"/>
              <a:chExt cx="7537824" cy="2204588"/>
            </a:xfrm>
          </p:grpSpPr>
          <p:sp>
            <p:nvSpPr>
              <p:cNvPr id="31" name="任意多边形 30"/>
              <p:cNvSpPr/>
              <p:nvPr/>
            </p:nvSpPr>
            <p:spPr>
              <a:xfrm>
                <a:off x="891692" y="2458445"/>
                <a:ext cx="7537824" cy="2204588"/>
              </a:xfrm>
              <a:custGeom>
                <a:avLst/>
                <a:gdLst>
                  <a:gd name="connsiteX0" fmla="*/ 166654 w 4392488"/>
                  <a:gd name="connsiteY0" fmla="*/ 0 h 1852538"/>
                  <a:gd name="connsiteX1" fmla="*/ 4225834 w 4392488"/>
                  <a:gd name="connsiteY1" fmla="*/ 0 h 1852538"/>
                  <a:gd name="connsiteX2" fmla="*/ 4392488 w 4392488"/>
                  <a:gd name="connsiteY2" fmla="*/ 166654 h 1852538"/>
                  <a:gd name="connsiteX3" fmla="*/ 4392488 w 4392488"/>
                  <a:gd name="connsiteY3" fmla="*/ 1685884 h 1852538"/>
                  <a:gd name="connsiteX4" fmla="*/ 4225834 w 4392488"/>
                  <a:gd name="connsiteY4" fmla="*/ 1852538 h 1852538"/>
                  <a:gd name="connsiteX5" fmla="*/ 2118072 w 4392488"/>
                  <a:gd name="connsiteY5" fmla="*/ 1846188 h 1852538"/>
                  <a:gd name="connsiteX6" fmla="*/ 2036372 w 4392488"/>
                  <a:gd name="connsiteY6" fmla="*/ 1830407 h 1852538"/>
                  <a:gd name="connsiteX7" fmla="*/ 2041624 w 4392488"/>
                  <a:gd name="connsiteY7" fmla="*/ 1804392 h 1852538"/>
                  <a:gd name="connsiteX8" fmla="*/ 1969616 w 4392488"/>
                  <a:gd name="connsiteY8" fmla="*/ 1732384 h 1852538"/>
                  <a:gd name="connsiteX9" fmla="*/ 1897608 w 4392488"/>
                  <a:gd name="connsiteY9" fmla="*/ 1804392 h 1852538"/>
                  <a:gd name="connsiteX10" fmla="*/ 1897802 w 4392488"/>
                  <a:gd name="connsiteY10" fmla="*/ 1805355 h 1852538"/>
                  <a:gd name="connsiteX11" fmla="*/ 1800777 w 4392488"/>
                  <a:gd name="connsiteY11" fmla="*/ 1789677 h 1852538"/>
                  <a:gd name="connsiteX12" fmla="*/ 816322 w 4392488"/>
                  <a:gd name="connsiteY12" fmla="*/ 1849363 h 1852538"/>
                  <a:gd name="connsiteX13" fmla="*/ 166654 w 4392488"/>
                  <a:gd name="connsiteY13" fmla="*/ 1852538 h 1852538"/>
                  <a:gd name="connsiteX14" fmla="*/ 0 w 4392488"/>
                  <a:gd name="connsiteY14" fmla="*/ 1685884 h 1852538"/>
                  <a:gd name="connsiteX15" fmla="*/ 22572 w 4392488"/>
                  <a:gd name="connsiteY15" fmla="*/ 592063 h 1852538"/>
                  <a:gd name="connsiteX16" fmla="*/ 0 w 4392488"/>
                  <a:gd name="connsiteY16" fmla="*/ 166654 h 1852538"/>
                  <a:gd name="connsiteX17" fmla="*/ 166654 w 4392488"/>
                  <a:gd name="connsiteY17" fmla="*/ 0 h 185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392488" h="1852538">
                    <a:moveTo>
                      <a:pt x="166654" y="0"/>
                    </a:moveTo>
                    <a:lnTo>
                      <a:pt x="4225834" y="0"/>
                    </a:lnTo>
                    <a:cubicBezTo>
                      <a:pt x="4317874" y="0"/>
                      <a:pt x="4392488" y="74614"/>
                      <a:pt x="4392488" y="166654"/>
                    </a:cubicBezTo>
                    <a:lnTo>
                      <a:pt x="4392488" y="1685884"/>
                    </a:lnTo>
                    <a:cubicBezTo>
                      <a:pt x="4392488" y="1777924"/>
                      <a:pt x="4317874" y="1852538"/>
                      <a:pt x="4225834" y="1852538"/>
                    </a:cubicBezTo>
                    <a:lnTo>
                      <a:pt x="2118072" y="1846188"/>
                    </a:lnTo>
                    <a:lnTo>
                      <a:pt x="2036372" y="1830407"/>
                    </a:lnTo>
                    <a:lnTo>
                      <a:pt x="2041624" y="1804392"/>
                    </a:lnTo>
                    <a:cubicBezTo>
                      <a:pt x="2041624" y="1764623"/>
                      <a:pt x="2009385" y="1732384"/>
                      <a:pt x="1969616" y="1732384"/>
                    </a:cubicBezTo>
                    <a:cubicBezTo>
                      <a:pt x="1929847" y="1732384"/>
                      <a:pt x="1897608" y="1764623"/>
                      <a:pt x="1897608" y="1804392"/>
                    </a:cubicBezTo>
                    <a:lnTo>
                      <a:pt x="1897802" y="1805355"/>
                    </a:lnTo>
                    <a:lnTo>
                      <a:pt x="1800777" y="1789677"/>
                    </a:lnTo>
                    <a:cubicBezTo>
                      <a:pt x="1128050" y="1692283"/>
                      <a:pt x="912630" y="1820656"/>
                      <a:pt x="816322" y="1849363"/>
                    </a:cubicBezTo>
                    <a:lnTo>
                      <a:pt x="166654" y="1852538"/>
                    </a:lnTo>
                    <a:cubicBezTo>
                      <a:pt x="74614" y="1852538"/>
                      <a:pt x="0" y="1777924"/>
                      <a:pt x="0" y="1685884"/>
                    </a:cubicBezTo>
                    <a:cubicBezTo>
                      <a:pt x="116" y="1233435"/>
                      <a:pt x="22456" y="1044512"/>
                      <a:pt x="22572" y="592063"/>
                    </a:cubicBezTo>
                    <a:cubicBezTo>
                      <a:pt x="22456" y="538102"/>
                      <a:pt x="116" y="220615"/>
                      <a:pt x="0" y="166654"/>
                    </a:cubicBezTo>
                    <a:cubicBezTo>
                      <a:pt x="0" y="74614"/>
                      <a:pt x="74614" y="0"/>
                      <a:pt x="16665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388F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990340" y="2556684"/>
                <a:ext cx="7342955" cy="1984541"/>
              </a:xfrm>
              <a:custGeom>
                <a:avLst/>
                <a:gdLst>
                  <a:gd name="connsiteX0" fmla="*/ 166654 w 4392488"/>
                  <a:gd name="connsiteY0" fmla="*/ 0 h 1852538"/>
                  <a:gd name="connsiteX1" fmla="*/ 4225834 w 4392488"/>
                  <a:gd name="connsiteY1" fmla="*/ 0 h 1852538"/>
                  <a:gd name="connsiteX2" fmla="*/ 4392488 w 4392488"/>
                  <a:gd name="connsiteY2" fmla="*/ 166654 h 1852538"/>
                  <a:gd name="connsiteX3" fmla="*/ 4392488 w 4392488"/>
                  <a:gd name="connsiteY3" fmla="*/ 1685884 h 1852538"/>
                  <a:gd name="connsiteX4" fmla="*/ 4225834 w 4392488"/>
                  <a:gd name="connsiteY4" fmla="*/ 1852538 h 1852538"/>
                  <a:gd name="connsiteX5" fmla="*/ 2118072 w 4392488"/>
                  <a:gd name="connsiteY5" fmla="*/ 1846188 h 1852538"/>
                  <a:gd name="connsiteX6" fmla="*/ 2036372 w 4392488"/>
                  <a:gd name="connsiteY6" fmla="*/ 1830407 h 1852538"/>
                  <a:gd name="connsiteX7" fmla="*/ 2041624 w 4392488"/>
                  <a:gd name="connsiteY7" fmla="*/ 1804392 h 1852538"/>
                  <a:gd name="connsiteX8" fmla="*/ 1969616 w 4392488"/>
                  <a:gd name="connsiteY8" fmla="*/ 1732384 h 1852538"/>
                  <a:gd name="connsiteX9" fmla="*/ 1897608 w 4392488"/>
                  <a:gd name="connsiteY9" fmla="*/ 1804392 h 1852538"/>
                  <a:gd name="connsiteX10" fmla="*/ 1897802 w 4392488"/>
                  <a:gd name="connsiteY10" fmla="*/ 1805355 h 1852538"/>
                  <a:gd name="connsiteX11" fmla="*/ 1800777 w 4392488"/>
                  <a:gd name="connsiteY11" fmla="*/ 1789677 h 1852538"/>
                  <a:gd name="connsiteX12" fmla="*/ 816322 w 4392488"/>
                  <a:gd name="connsiteY12" fmla="*/ 1849363 h 1852538"/>
                  <a:gd name="connsiteX13" fmla="*/ 166654 w 4392488"/>
                  <a:gd name="connsiteY13" fmla="*/ 1852538 h 1852538"/>
                  <a:gd name="connsiteX14" fmla="*/ 0 w 4392488"/>
                  <a:gd name="connsiteY14" fmla="*/ 1685884 h 1852538"/>
                  <a:gd name="connsiteX15" fmla="*/ 22572 w 4392488"/>
                  <a:gd name="connsiteY15" fmla="*/ 592063 h 1852538"/>
                  <a:gd name="connsiteX16" fmla="*/ 0 w 4392488"/>
                  <a:gd name="connsiteY16" fmla="*/ 166654 h 1852538"/>
                  <a:gd name="connsiteX17" fmla="*/ 166654 w 4392488"/>
                  <a:gd name="connsiteY17" fmla="*/ 0 h 185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392488" h="1852538">
                    <a:moveTo>
                      <a:pt x="166654" y="0"/>
                    </a:moveTo>
                    <a:lnTo>
                      <a:pt x="4225834" y="0"/>
                    </a:lnTo>
                    <a:cubicBezTo>
                      <a:pt x="4317874" y="0"/>
                      <a:pt x="4392488" y="74614"/>
                      <a:pt x="4392488" y="166654"/>
                    </a:cubicBezTo>
                    <a:lnTo>
                      <a:pt x="4392488" y="1685884"/>
                    </a:lnTo>
                    <a:cubicBezTo>
                      <a:pt x="4392488" y="1777924"/>
                      <a:pt x="4317874" y="1852538"/>
                      <a:pt x="4225834" y="1852538"/>
                    </a:cubicBezTo>
                    <a:lnTo>
                      <a:pt x="2118072" y="1846188"/>
                    </a:lnTo>
                    <a:lnTo>
                      <a:pt x="2036372" y="1830407"/>
                    </a:lnTo>
                    <a:lnTo>
                      <a:pt x="2041624" y="1804392"/>
                    </a:lnTo>
                    <a:cubicBezTo>
                      <a:pt x="2041624" y="1764623"/>
                      <a:pt x="2009385" y="1732384"/>
                      <a:pt x="1969616" y="1732384"/>
                    </a:cubicBezTo>
                    <a:cubicBezTo>
                      <a:pt x="1929847" y="1732384"/>
                      <a:pt x="1897608" y="1764623"/>
                      <a:pt x="1897608" y="1804392"/>
                    </a:cubicBezTo>
                    <a:lnTo>
                      <a:pt x="1897802" y="1805355"/>
                    </a:lnTo>
                    <a:lnTo>
                      <a:pt x="1800777" y="1789677"/>
                    </a:lnTo>
                    <a:cubicBezTo>
                      <a:pt x="1128050" y="1692283"/>
                      <a:pt x="912630" y="1820656"/>
                      <a:pt x="816322" y="1849363"/>
                    </a:cubicBezTo>
                    <a:lnTo>
                      <a:pt x="166654" y="1852538"/>
                    </a:lnTo>
                    <a:cubicBezTo>
                      <a:pt x="74614" y="1852538"/>
                      <a:pt x="0" y="1777924"/>
                      <a:pt x="0" y="1685884"/>
                    </a:cubicBezTo>
                    <a:cubicBezTo>
                      <a:pt x="116" y="1233435"/>
                      <a:pt x="22456" y="1044512"/>
                      <a:pt x="22572" y="592063"/>
                    </a:cubicBezTo>
                    <a:cubicBezTo>
                      <a:pt x="22456" y="538102"/>
                      <a:pt x="116" y="220615"/>
                      <a:pt x="0" y="166654"/>
                    </a:cubicBezTo>
                    <a:cubicBezTo>
                      <a:pt x="0" y="74614"/>
                      <a:pt x="74614" y="0"/>
                      <a:pt x="16665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388F8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7909267" y="2658358"/>
                <a:ext cx="219293" cy="21929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88F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/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2136663" y="3663746"/>
              <a:ext cx="4903907" cy="947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300" dirty="0">
                  <a:latin typeface="黑体" panose="02010609060101010101" pitchFamily="49" charset="-122"/>
                  <a:ea typeface="黑体" panose="02010609060101010101" pitchFamily="49" charset="-122"/>
                </a:rPr>
                <a:t>你发现什么了吗？说说你的发现</a:t>
              </a:r>
              <a:r>
                <a:rPr lang="zh-CN" altLang="en-US" sz="23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。你</a:t>
              </a:r>
              <a:endParaRPr lang="en-US" altLang="zh-CN" sz="23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3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能猜猜</a:t>
              </a:r>
              <a:r>
                <a:rPr lang="zh-CN" altLang="en-US" sz="2300" dirty="0">
                  <a:latin typeface="黑体" panose="02010609060101010101" pitchFamily="49" charset="-122"/>
                  <a:ea typeface="黑体" panose="02010609060101010101" pitchFamily="49" charset="-122"/>
                </a:rPr>
                <a:t>这几句话说的是哪个字吗？</a:t>
              </a: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23" y="4405873"/>
            <a:ext cx="2307869" cy="8725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91" y="4405873"/>
            <a:ext cx="2307869" cy="87251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8001" y="3677280"/>
            <a:ext cx="1336056" cy="1336056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6818086" y="2590953"/>
            <a:ext cx="2164943" cy="782760"/>
            <a:chOff x="5079479" y="3491056"/>
            <a:chExt cx="2164943" cy="782760"/>
          </a:xfrm>
        </p:grpSpPr>
        <p:sp>
          <p:nvSpPr>
            <p:cNvPr id="39" name="圆角矩形标注 38"/>
            <p:cNvSpPr/>
            <p:nvPr/>
          </p:nvSpPr>
          <p:spPr>
            <a:xfrm>
              <a:off x="5119429" y="3504314"/>
              <a:ext cx="2124993" cy="769502"/>
            </a:xfrm>
            <a:prstGeom prst="wedgeRoundRectCallout">
              <a:avLst>
                <a:gd name="adj1" fmla="val -1656"/>
                <a:gd name="adj2" fmla="val 1050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5079479" y="3491056"/>
              <a:ext cx="215674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2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这</a:t>
              </a:r>
              <a:r>
                <a:rPr lang="zh-CN" altLang="en-US" sz="2200" dirty="0">
                  <a:latin typeface="楷体" panose="02010609060101010101" pitchFamily="49" charset="-122"/>
                  <a:ea typeface="楷体" panose="02010609060101010101" pitchFamily="49" charset="-122"/>
                </a:rPr>
                <a:t>好像一个</a:t>
              </a:r>
              <a:r>
                <a:rPr lang="zh-CN" altLang="en-US" sz="22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字谜，</a:t>
              </a:r>
              <a:endPara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200" dirty="0">
                  <a:latin typeface="楷体" panose="02010609060101010101" pitchFamily="49" charset="-122"/>
                  <a:ea typeface="楷体" panose="02010609060101010101" pitchFamily="49" charset="-122"/>
                </a:rPr>
                <a:t>谜底是：</a:t>
              </a:r>
              <a:r>
                <a:rPr lang="zh-CN" altLang="en-US" sz="22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包。</a:t>
              </a:r>
              <a:endPara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1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28279" y="1203598"/>
            <a:ext cx="7687442" cy="3240360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4" name="组合 3"/>
          <p:cNvGrpSpPr/>
          <p:nvPr/>
        </p:nvGrpSpPr>
        <p:grpSpPr>
          <a:xfrm>
            <a:off x="539552" y="483518"/>
            <a:ext cx="1593870" cy="624955"/>
            <a:chOff x="779572" y="628120"/>
            <a:chExt cx="1709766" cy="6703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789006" y="807720"/>
              <a:ext cx="1612690" cy="430529"/>
              <a:chOff x="789006" y="807720"/>
              <a:chExt cx="1612690" cy="430529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789006" y="807720"/>
                <a:ext cx="1612690" cy="430529"/>
              </a:xfrm>
              <a:prstGeom prst="roundRect">
                <a:avLst>
                  <a:gd name="adj" fmla="val 50000"/>
                </a:avLst>
              </a:prstGeom>
              <a:solidFill>
                <a:srgbClr val="B032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827584" y="843558"/>
                <a:ext cx="1527073" cy="360040"/>
              </a:xfrm>
              <a:prstGeom prst="roundRect">
                <a:avLst>
                  <a:gd name="adj" fmla="val 50000"/>
                </a:avLst>
              </a:prstGeom>
              <a:solidFill>
                <a:srgbClr val="B03268"/>
              </a:solidFill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359" y="1000165"/>
              <a:ext cx="739800" cy="29193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17367" y="791372"/>
              <a:ext cx="1671971" cy="42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识字加油站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5"/>
          <a:stretch/>
        </p:blipFill>
        <p:spPr>
          <a:xfrm>
            <a:off x="15180" y="3474847"/>
            <a:ext cx="9144000" cy="166865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FF31BADF-9952-4C00-B63C-FD333120B319}"/>
              </a:ext>
            </a:extLst>
          </p:cNvPr>
          <p:cNvSpPr/>
          <p:nvPr/>
        </p:nvSpPr>
        <p:spPr>
          <a:xfrm>
            <a:off x="1899620" y="1625835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000" kern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饱</a:t>
            </a:r>
            <a:r>
              <a:rPr lang="zh-CN" altLang="en-US" sz="3000" kern="2300" dirty="0" smtClean="0">
                <a:latin typeface="+mj-ea"/>
                <a:ea typeface="+mj-ea"/>
              </a:rPr>
              <a:t>＝</a:t>
            </a:r>
            <a:endParaRPr lang="zh-CN" altLang="en-US" sz="3000" dirty="0">
              <a:latin typeface="+mj-ea"/>
              <a:ea typeface="+mj-ea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6DFB1AE-3842-4EF2-8EBD-7C793397B7A9}"/>
              </a:ext>
            </a:extLst>
          </p:cNvPr>
          <p:cNvSpPr/>
          <p:nvPr/>
        </p:nvSpPr>
        <p:spPr>
          <a:xfrm>
            <a:off x="5042870" y="1584560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000" kern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泡</a:t>
            </a:r>
            <a:r>
              <a:rPr lang="zh-CN" altLang="en-US" sz="3000" kern="2300" dirty="0">
                <a:latin typeface="+mj-ea"/>
              </a:rPr>
              <a:t>＝</a:t>
            </a:r>
            <a:endParaRPr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042E79B2-BF7E-4BD6-937B-82580203B946}"/>
              </a:ext>
            </a:extLst>
          </p:cNvPr>
          <p:cNvSpPr/>
          <p:nvPr/>
        </p:nvSpPr>
        <p:spPr>
          <a:xfrm>
            <a:off x="1886920" y="2440222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000" kern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跑</a:t>
            </a:r>
            <a:r>
              <a:rPr lang="zh-CN" altLang="en-US" sz="3000" kern="2300" dirty="0">
                <a:latin typeface="+mj-ea"/>
              </a:rPr>
              <a:t>＝</a:t>
            </a:r>
            <a:endParaRPr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EB5D5F5D-7777-403B-A56D-995E533CE1B5}"/>
              </a:ext>
            </a:extLst>
          </p:cNvPr>
          <p:cNvSpPr/>
          <p:nvPr/>
        </p:nvSpPr>
        <p:spPr>
          <a:xfrm>
            <a:off x="5058745" y="2440222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000" kern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抱</a:t>
            </a:r>
            <a:r>
              <a:rPr lang="zh-CN" altLang="en-US" sz="3000" kern="2300" dirty="0">
                <a:latin typeface="+mj-ea"/>
              </a:rPr>
              <a:t>＝</a:t>
            </a:r>
            <a:endParaRPr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87BC990C-D48D-4E73-9695-F0A9AA4962F9}"/>
              </a:ext>
            </a:extLst>
          </p:cNvPr>
          <p:cNvSpPr/>
          <p:nvPr/>
        </p:nvSpPr>
        <p:spPr>
          <a:xfrm>
            <a:off x="5049220" y="3260960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000" kern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炮</a:t>
            </a:r>
            <a:r>
              <a:rPr lang="zh-CN" altLang="en-US" sz="3000" kern="2300" dirty="0">
                <a:latin typeface="+mj-ea"/>
              </a:rPr>
              <a:t>＝</a:t>
            </a:r>
            <a:endParaRPr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E0A0423E-57A3-40BC-848D-97CDC679B9FD}"/>
              </a:ext>
            </a:extLst>
          </p:cNvPr>
          <p:cNvSpPr/>
          <p:nvPr/>
        </p:nvSpPr>
        <p:spPr>
          <a:xfrm>
            <a:off x="1890095" y="3308585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000" kern="2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袍</a:t>
            </a:r>
            <a:r>
              <a:rPr lang="zh-CN" altLang="en-US" sz="3000" kern="2300" dirty="0">
                <a:latin typeface="+mj-ea"/>
              </a:rPr>
              <a:t>＝</a:t>
            </a:r>
            <a:endParaRPr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2671180" y="1617963"/>
            <a:ext cx="13388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000" dirty="0">
                <a:latin typeface="楷体" panose="02010609060101010101" pitchFamily="49" charset="-122"/>
                <a:ea typeface="楷体" panose="02010609060101010101" pitchFamily="49" charset="-122"/>
              </a:rPr>
              <a:t>饣</a:t>
            </a:r>
            <a:r>
              <a:rPr lang="zh-CN" altLang="en-US" sz="3000" dirty="0">
                <a:latin typeface="+mj-ea"/>
                <a:ea typeface="+mj-ea"/>
              </a:rPr>
              <a:t>＋</a:t>
            </a:r>
            <a:r>
              <a:rPr lang="zh-CN" altLang="en-US" sz="3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包</a:t>
            </a: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5814430" y="1576688"/>
            <a:ext cx="13388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氵</a:t>
            </a:r>
            <a:r>
              <a:rPr lang="zh-CN" altLang="en-US" sz="3000" dirty="0">
                <a:latin typeface="+mj-ea"/>
              </a:rPr>
              <a:t>＋</a:t>
            </a:r>
            <a:r>
              <a:rPr lang="zh-CN" altLang="en-US" sz="3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包</a:t>
            </a:r>
            <a:endParaRPr lang="zh-CN" altLang="en-US" sz="3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2658480" y="2439724"/>
            <a:ext cx="13388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⻊</a:t>
            </a:r>
            <a:r>
              <a:rPr lang="zh-CN" altLang="en-US" sz="3000" dirty="0" smtClean="0">
                <a:latin typeface="+mj-ea"/>
              </a:rPr>
              <a:t>＋</a:t>
            </a:r>
            <a:r>
              <a:rPr lang="zh-CN" altLang="en-US" sz="3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包</a:t>
            </a:r>
            <a:endParaRPr lang="zh-CN" altLang="en-US" sz="3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5830305" y="2439724"/>
            <a:ext cx="13388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扌</a:t>
            </a:r>
            <a:r>
              <a:rPr lang="zh-CN" altLang="en-US" sz="3000" dirty="0">
                <a:latin typeface="+mj-ea"/>
              </a:rPr>
              <a:t>＋</a:t>
            </a:r>
            <a:r>
              <a:rPr lang="zh-CN" altLang="en-US" sz="3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包</a:t>
            </a:r>
            <a:endParaRPr lang="zh-CN" altLang="en-US" sz="3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5830305" y="3259438"/>
            <a:ext cx="13388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火</a:t>
            </a:r>
            <a:r>
              <a:rPr lang="zh-CN" altLang="en-US" sz="3000" dirty="0">
                <a:latin typeface="+mj-ea"/>
              </a:rPr>
              <a:t>＋</a:t>
            </a:r>
            <a:r>
              <a:rPr lang="zh-CN" altLang="en-US" sz="3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包</a:t>
            </a:r>
            <a:endParaRPr lang="zh-CN" altLang="en-US" sz="3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2671180" y="3307063"/>
            <a:ext cx="13388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衤</a:t>
            </a:r>
            <a:r>
              <a:rPr lang="zh-CN" altLang="en-US" sz="3000" dirty="0">
                <a:latin typeface="+mj-ea"/>
              </a:rPr>
              <a:t>＋</a:t>
            </a:r>
            <a:r>
              <a:rPr lang="zh-CN" altLang="en-US" sz="3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包</a:t>
            </a:r>
            <a:endParaRPr lang="zh-CN" altLang="en-US" sz="3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12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9552" y="483518"/>
            <a:ext cx="1465056" cy="624955"/>
            <a:chOff x="779572" y="628120"/>
            <a:chExt cx="1571587" cy="67039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789007" y="807720"/>
              <a:ext cx="1517948" cy="430529"/>
              <a:chOff x="789007" y="807720"/>
              <a:chExt cx="1517948" cy="430529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789007" y="807720"/>
                <a:ext cx="1517948" cy="43052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827584" y="843558"/>
                <a:ext cx="1440159" cy="36004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911117" y="783191"/>
              <a:ext cx="1298615" cy="42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我的发现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359" y="1000165"/>
              <a:ext cx="739800" cy="291935"/>
            </a:xfrm>
            <a:prstGeom prst="rect">
              <a:avLst/>
            </a:prstGeom>
          </p:spPr>
        </p:pic>
      </p:grpSp>
      <p:sp>
        <p:nvSpPr>
          <p:cNvPr id="10" name="圆角矩形 9"/>
          <p:cNvSpPr/>
          <p:nvPr/>
        </p:nvSpPr>
        <p:spPr>
          <a:xfrm>
            <a:off x="485902" y="1563638"/>
            <a:ext cx="3771713" cy="648072"/>
          </a:xfrm>
          <a:prstGeom prst="roundRect">
            <a:avLst>
              <a:gd name="adj" fmla="val 377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圆角矩形 10"/>
          <p:cNvSpPr/>
          <p:nvPr/>
        </p:nvSpPr>
        <p:spPr>
          <a:xfrm>
            <a:off x="485902" y="2571750"/>
            <a:ext cx="3771713" cy="648072"/>
          </a:xfrm>
          <a:prstGeom prst="roundRect">
            <a:avLst>
              <a:gd name="adj" fmla="val 3779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2" name="圆角矩形 11"/>
          <p:cNvSpPr/>
          <p:nvPr/>
        </p:nvSpPr>
        <p:spPr>
          <a:xfrm>
            <a:off x="485902" y="3579862"/>
            <a:ext cx="3771713" cy="648072"/>
          </a:xfrm>
          <a:prstGeom prst="roundRect">
            <a:avLst>
              <a:gd name="adj" fmla="val 37799"/>
            </a:avLst>
          </a:prstGeom>
          <a:solidFill>
            <a:srgbClr val="F1FFD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3" name="矩形 12"/>
          <p:cNvSpPr/>
          <p:nvPr/>
        </p:nvSpPr>
        <p:spPr>
          <a:xfrm>
            <a:off x="612302" y="1738978"/>
            <a:ext cx="3518912" cy="508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    叫    吹    咬</a:t>
            </a:r>
          </a:p>
        </p:txBody>
      </p:sp>
      <p:sp>
        <p:nvSpPr>
          <p:cNvPr id="14" name="矩形 13"/>
          <p:cNvSpPr/>
          <p:nvPr/>
        </p:nvSpPr>
        <p:spPr>
          <a:xfrm>
            <a:off x="612302" y="2636845"/>
            <a:ext cx="3518912" cy="508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    拔    捉    拍</a:t>
            </a:r>
          </a:p>
        </p:txBody>
      </p:sp>
      <p:sp>
        <p:nvSpPr>
          <p:cNvPr id="15" name="矩形 14"/>
          <p:cNvSpPr/>
          <p:nvPr/>
        </p:nvSpPr>
        <p:spPr>
          <a:xfrm>
            <a:off x="612302" y="3756245"/>
            <a:ext cx="3518912" cy="508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跑    跳    踢    踩</a:t>
            </a:r>
          </a:p>
        </p:txBody>
      </p:sp>
      <p:sp>
        <p:nvSpPr>
          <p:cNvPr id="16" name="矩形 15"/>
          <p:cNvSpPr/>
          <p:nvPr/>
        </p:nvSpPr>
        <p:spPr>
          <a:xfrm>
            <a:off x="3509437" y="1496946"/>
            <a:ext cx="6639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 dirty="0">
                <a:solidFill>
                  <a:srgbClr val="C00000"/>
                </a:solidFill>
                <a:latin typeface="taozhi.cn_PY" panose="02000500000000000000" pitchFamily="2" charset="0"/>
              </a:rPr>
              <a:t>yǎo</a:t>
            </a:r>
          </a:p>
        </p:txBody>
      </p:sp>
      <p:sp>
        <p:nvSpPr>
          <p:cNvPr id="17" name="矩形 16"/>
          <p:cNvSpPr/>
          <p:nvPr/>
        </p:nvSpPr>
        <p:spPr>
          <a:xfrm>
            <a:off x="3577564" y="3532438"/>
            <a:ext cx="52770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c</a:t>
            </a:r>
            <a:r>
              <a:rPr lang="zh-CN" altLang="en-US" sz="2100" dirty="0" smtClean="0">
                <a:solidFill>
                  <a:srgbClr val="C00000"/>
                </a:solidFill>
                <a:latin typeface="taozhi.cn_PY" panose="02000500000000000000" pitchFamily="2" charset="0"/>
              </a:rPr>
              <a:t>ǎ</a:t>
            </a:r>
            <a:r>
              <a:rPr lang="en-US" altLang="zh-CN" sz="2100" dirty="0" err="1" smtClean="0">
                <a:solidFill>
                  <a:srgbClr val="C00000"/>
                </a:solidFill>
                <a:latin typeface="taozhi.cn_PY" panose="02000500000000000000" pitchFamily="2" charset="0"/>
              </a:rPr>
              <a:t>i</a:t>
            </a:r>
            <a:endParaRPr lang="zh-CN" altLang="en-US" sz="2100" dirty="0">
              <a:solidFill>
                <a:srgbClr val="C00000"/>
              </a:solidFill>
              <a:latin typeface="taozhi.cn_PY" panose="02000500000000000000" pitchFamily="2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50" y="1661077"/>
            <a:ext cx="584807" cy="4620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50" y="2660149"/>
            <a:ext cx="584807" cy="4620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50" y="3672870"/>
            <a:ext cx="584807" cy="46205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103157" y="1647818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口字旁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的字大多和嘴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有关。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03157" y="2636845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提手旁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的字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大多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手有关。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03157" y="3649176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足字旁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的字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大多和脚有关。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00817" y="614284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读一读，并说说你的发现。</a:t>
            </a:r>
          </a:p>
        </p:txBody>
      </p:sp>
    </p:spTree>
    <p:extLst>
      <p:ext uri="{BB962C8B-B14F-4D97-AF65-F5344CB8AC3E}">
        <p14:creationId xmlns:p14="http://schemas.microsoft.com/office/powerpoint/2010/main" val="20543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66070" y="843558"/>
            <a:ext cx="8011861" cy="4032448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5"/>
          <a:stretch/>
        </p:blipFill>
        <p:spPr>
          <a:xfrm>
            <a:off x="15180" y="3474847"/>
            <a:ext cx="9144000" cy="166865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6800" y="915566"/>
            <a:ext cx="8136904" cy="460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300" dirty="0">
                <a:latin typeface="黑体" panose="02010609060101010101" pitchFamily="49" charset="-122"/>
                <a:ea typeface="黑体" panose="02010609060101010101" pitchFamily="49" charset="-122"/>
              </a:rPr>
              <a:t>你还知道哪些与口字旁、提手旁、足字旁有关的字？说一说。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4" y="2183811"/>
            <a:ext cx="1800200" cy="18002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956672" y="2067694"/>
            <a:ext cx="1643159" cy="447096"/>
            <a:chOff x="5105605" y="3491056"/>
            <a:chExt cx="1643159" cy="447096"/>
          </a:xfrm>
        </p:grpSpPr>
        <p:sp>
          <p:nvSpPr>
            <p:cNvPr id="12" name="圆角矩形标注 11"/>
            <p:cNvSpPr/>
            <p:nvPr/>
          </p:nvSpPr>
          <p:spPr>
            <a:xfrm>
              <a:off x="5119429" y="3504314"/>
              <a:ext cx="1536670" cy="433838"/>
            </a:xfrm>
            <a:prstGeom prst="wedgeRoundRectCallout">
              <a:avLst>
                <a:gd name="adj1" fmla="val -48091"/>
                <a:gd name="adj2" fmla="val 80968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105605" y="3491056"/>
              <a:ext cx="164315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2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我会说</a:t>
              </a:r>
              <a:r>
                <a:rPr lang="en-US" altLang="zh-CN" sz="22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endPara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792235" y="1563638"/>
            <a:ext cx="3771713" cy="648072"/>
            <a:chOff x="3792235" y="1563638"/>
            <a:chExt cx="3771713" cy="648072"/>
          </a:xfrm>
        </p:grpSpPr>
        <p:sp>
          <p:nvSpPr>
            <p:cNvPr id="14" name="圆角矩形 13"/>
            <p:cNvSpPr/>
            <p:nvPr/>
          </p:nvSpPr>
          <p:spPr>
            <a:xfrm>
              <a:off x="3792235" y="1563638"/>
              <a:ext cx="3771713" cy="648072"/>
            </a:xfrm>
            <a:prstGeom prst="roundRect">
              <a:avLst>
                <a:gd name="adj" fmla="val 3779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388F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3892987" y="1646725"/>
              <a:ext cx="3570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口字旁：</a:t>
              </a:r>
              <a:r>
                <a:rPr lang="zh-CN" altLang="en-US" sz="2400" dirty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鸣、喝、唱、啃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792235" y="2571750"/>
            <a:ext cx="3771713" cy="648072"/>
            <a:chOff x="3792235" y="2571750"/>
            <a:chExt cx="3771713" cy="648072"/>
          </a:xfrm>
        </p:grpSpPr>
        <p:sp>
          <p:nvSpPr>
            <p:cNvPr id="15" name="圆角矩形 14"/>
            <p:cNvSpPr/>
            <p:nvPr/>
          </p:nvSpPr>
          <p:spPr>
            <a:xfrm>
              <a:off x="3792235" y="2571750"/>
              <a:ext cx="3771713" cy="648072"/>
            </a:xfrm>
            <a:prstGeom prst="roundRect">
              <a:avLst>
                <a:gd name="adj" fmla="val 3779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388F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3892987" y="2664953"/>
              <a:ext cx="3570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提手旁：</a:t>
              </a:r>
              <a:r>
                <a:rPr lang="zh-CN" altLang="en-US" sz="24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打、拉、扶、抓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792235" y="3579862"/>
            <a:ext cx="3771713" cy="648072"/>
            <a:chOff x="3792235" y="3579862"/>
            <a:chExt cx="3771713" cy="648072"/>
          </a:xfrm>
        </p:grpSpPr>
        <p:sp>
          <p:nvSpPr>
            <p:cNvPr id="16" name="圆角矩形 15"/>
            <p:cNvSpPr/>
            <p:nvPr/>
          </p:nvSpPr>
          <p:spPr>
            <a:xfrm>
              <a:off x="3792235" y="3579862"/>
              <a:ext cx="3771713" cy="648072"/>
            </a:xfrm>
            <a:prstGeom prst="roundRect">
              <a:avLst>
                <a:gd name="adj" fmla="val 37799"/>
              </a:avLst>
            </a:prstGeom>
            <a:solidFill>
              <a:srgbClr val="F1FFD1"/>
            </a:solidFill>
            <a:ln>
              <a:solidFill>
                <a:srgbClr val="388F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3892987" y="3676726"/>
              <a:ext cx="3570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足字旁：</a:t>
              </a:r>
              <a:r>
                <a:rPr lang="zh-CN" altLang="en-US" sz="2400" dirty="0">
                  <a:solidFill>
                    <a:schemeClr val="accent4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蹦、跃、跨、踹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0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28279" y="1062318"/>
            <a:ext cx="7687442" cy="3510175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64" y="4007711"/>
            <a:ext cx="1356655" cy="8682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67644" y="109623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选一选，填一填。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483768" y="1762293"/>
            <a:ext cx="914236" cy="1895817"/>
            <a:chOff x="2023080" y="4062723"/>
            <a:chExt cx="914236" cy="18958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2"/>
            <a:stretch/>
          </p:blipFill>
          <p:spPr>
            <a:xfrm>
              <a:off x="2023080" y="4062723"/>
              <a:ext cx="914236" cy="1895817"/>
            </a:xfrm>
            <a:prstGeom prst="rect">
              <a:avLst/>
            </a:prstGeom>
          </p:spPr>
        </p:pic>
        <p:sp>
          <p:nvSpPr>
            <p:cNvPr id="8" name="文本框 62"/>
            <p:cNvSpPr txBox="1"/>
            <p:nvPr/>
          </p:nvSpPr>
          <p:spPr>
            <a:xfrm>
              <a:off x="2141644" y="4332603"/>
              <a:ext cx="677108" cy="5027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2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青</a:t>
              </a:r>
              <a:endPara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41696" y="1762293"/>
            <a:ext cx="914237" cy="1895818"/>
            <a:chOff x="1338133" y="4721565"/>
            <a:chExt cx="914237" cy="189581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2"/>
            <a:stretch/>
          </p:blipFill>
          <p:spPr>
            <a:xfrm>
              <a:off x="1338133" y="4721565"/>
              <a:ext cx="914237" cy="1895818"/>
            </a:xfrm>
            <a:prstGeom prst="rect">
              <a:avLst/>
            </a:prstGeom>
          </p:spPr>
        </p:pic>
        <p:sp>
          <p:nvSpPr>
            <p:cNvPr id="11" name="文本框 61"/>
            <p:cNvSpPr txBox="1"/>
            <p:nvPr/>
          </p:nvSpPr>
          <p:spPr>
            <a:xfrm>
              <a:off x="1467583" y="4991445"/>
              <a:ext cx="677108" cy="5027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清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2017455" y="3931016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远处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en-US" altLang="zh-CN" sz="2400" dirty="0" smtClean="0">
                <a:latin typeface="+mj-ea"/>
                <a:ea typeface="+mj-ea"/>
              </a:rPr>
              <a:t>(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en-US" altLang="zh-CN" sz="2400" dirty="0" smtClean="0">
                <a:latin typeface="+mj-ea"/>
                <a:ea typeface="+mj-ea"/>
              </a:rPr>
              <a:t>)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山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，近处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en-US" altLang="zh-CN" sz="2400" dirty="0" smtClean="0">
                <a:latin typeface="+mj-ea"/>
                <a:ea typeface="+mj-ea"/>
              </a:rPr>
              <a:t>(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en-US" altLang="zh-CN" sz="2400" dirty="0" smtClean="0">
                <a:latin typeface="+mj-ea"/>
                <a:ea typeface="+mj-ea"/>
              </a:rPr>
              <a:t>)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727996" y="1493240"/>
            <a:ext cx="2447155" cy="1447449"/>
            <a:chOff x="5119429" y="3504314"/>
            <a:chExt cx="1565831" cy="516009"/>
          </a:xfrm>
        </p:grpSpPr>
        <p:sp>
          <p:nvSpPr>
            <p:cNvPr id="14" name="圆角矩形标注 13"/>
            <p:cNvSpPr/>
            <p:nvPr/>
          </p:nvSpPr>
          <p:spPr>
            <a:xfrm>
              <a:off x="5119429" y="3504314"/>
              <a:ext cx="1561668" cy="508709"/>
            </a:xfrm>
            <a:prstGeom prst="wedgeRoundRectCallout">
              <a:avLst>
                <a:gd name="adj1" fmla="val -58394"/>
                <a:gd name="adj2" fmla="val 6441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120232" y="3504635"/>
              <a:ext cx="1565028" cy="515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2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　　</a:t>
              </a:r>
              <a:r>
                <a:rPr lang="zh-CN" altLang="en-US" sz="21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我们</a:t>
              </a:r>
              <a:r>
                <a:rPr lang="zh-CN" altLang="en-US" sz="21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是同音字，但我们的写法不同，意思也不相同，不要选</a:t>
              </a:r>
              <a:r>
                <a:rPr lang="zh-CN" altLang="en-US" sz="21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错哟！</a:t>
              </a:r>
              <a:endParaRPr lang="zh-CN" altLang="en-US" sz="2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3234328" y="393561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</a:t>
            </a:r>
          </a:p>
        </p:txBody>
      </p:sp>
      <p:sp>
        <p:nvSpPr>
          <p:cNvPr id="17" name="矩形 16"/>
          <p:cNvSpPr/>
          <p:nvPr/>
        </p:nvSpPr>
        <p:spPr>
          <a:xfrm>
            <a:off x="5667360" y="393561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圆角矩形 17"/>
          <p:cNvSpPr/>
          <p:nvPr/>
        </p:nvSpPr>
        <p:spPr bwMode="auto">
          <a:xfrm rot="18900000">
            <a:off x="980148" y="1255042"/>
            <a:ext cx="191658" cy="191658"/>
          </a:xfrm>
          <a:prstGeom prst="roundRect">
            <a:avLst>
              <a:gd name="adj" fmla="val 1216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9" name="圆角矩形 18"/>
          <p:cNvSpPr/>
          <p:nvPr/>
        </p:nvSpPr>
        <p:spPr bwMode="auto">
          <a:xfrm rot="18900000">
            <a:off x="1839422" y="4081258"/>
            <a:ext cx="191658" cy="191658"/>
          </a:xfrm>
          <a:prstGeom prst="roundRect">
            <a:avLst>
              <a:gd name="adj" fmla="val 1216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39552" y="405141"/>
            <a:ext cx="1614916" cy="624955"/>
            <a:chOff x="779572" y="628120"/>
            <a:chExt cx="1732344" cy="67039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789007" y="807720"/>
              <a:ext cx="1722322" cy="430529"/>
              <a:chOff x="789007" y="807720"/>
              <a:chExt cx="1722322" cy="430529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789007" y="807720"/>
                <a:ext cx="1722322" cy="430529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827584" y="843558"/>
                <a:ext cx="1634059" cy="360040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870246" y="791365"/>
              <a:ext cx="1573745" cy="42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字词句运用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16" y="1000165"/>
              <a:ext cx="739800" cy="291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28279" y="1062318"/>
            <a:ext cx="7687442" cy="3510175"/>
          </a:xfrm>
          <a:prstGeom prst="roundRect">
            <a:avLst>
              <a:gd name="adj" fmla="val 7077"/>
            </a:avLst>
          </a:prstGeom>
          <a:solidFill>
            <a:schemeClr val="bg1"/>
          </a:solidFill>
          <a:ln>
            <a:solidFill>
              <a:srgbClr val="388F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64" y="4007711"/>
            <a:ext cx="1356655" cy="8682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7644" y="109623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选一选，填一填。</a:t>
            </a:r>
          </a:p>
        </p:txBody>
      </p:sp>
      <p:sp>
        <p:nvSpPr>
          <p:cNvPr id="5" name="圆角矩形 4"/>
          <p:cNvSpPr/>
          <p:nvPr/>
        </p:nvSpPr>
        <p:spPr bwMode="auto">
          <a:xfrm rot="18900000">
            <a:off x="980148" y="1255042"/>
            <a:ext cx="191658" cy="191658"/>
          </a:xfrm>
          <a:prstGeom prst="roundRect">
            <a:avLst>
              <a:gd name="adj" fmla="val 1216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23157" y="3856534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放学了，大家</a:t>
            </a:r>
            <a:r>
              <a:rPr lang="en-US" altLang="zh-CN" sz="2400" dirty="0" smtClean="0">
                <a:latin typeface="+mj-ea"/>
                <a:ea typeface="+mj-ea"/>
              </a:rPr>
              <a:t>(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en-US" altLang="zh-CN" sz="2400" dirty="0" smtClean="0">
                <a:latin typeface="+mj-ea"/>
                <a:ea typeface="+mj-ea"/>
              </a:rPr>
              <a:t>)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教室门口和老师说</a:t>
            </a:r>
            <a:r>
              <a:rPr lang="en-US" altLang="zh-CN" sz="2400" dirty="0" smtClean="0">
                <a:latin typeface="+mj-ea"/>
                <a:ea typeface="+mj-ea"/>
              </a:rPr>
              <a:t>(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en-US" altLang="zh-CN" sz="2400" dirty="0" smtClean="0">
                <a:latin typeface="+mj-ea"/>
                <a:ea typeface="+mj-ea"/>
              </a:rPr>
              <a:t>)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见。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57188" y="385653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02456" y="385653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 rot="18900000">
            <a:off x="945124" y="4006776"/>
            <a:ext cx="191658" cy="191658"/>
          </a:xfrm>
          <a:prstGeom prst="roundRect">
            <a:avLst>
              <a:gd name="adj" fmla="val 1216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772643" y="1773305"/>
            <a:ext cx="914237" cy="1908866"/>
            <a:chOff x="658669" y="4159071"/>
            <a:chExt cx="914237" cy="190886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91"/>
            <a:stretch/>
          </p:blipFill>
          <p:spPr>
            <a:xfrm>
              <a:off x="658669" y="4159071"/>
              <a:ext cx="914237" cy="1908866"/>
            </a:xfrm>
            <a:prstGeom prst="rect">
              <a:avLst/>
            </a:prstGeom>
          </p:spPr>
        </p:pic>
        <p:sp>
          <p:nvSpPr>
            <p:cNvPr id="15" name="文本框 33"/>
            <p:cNvSpPr txBox="1"/>
            <p:nvPr/>
          </p:nvSpPr>
          <p:spPr>
            <a:xfrm>
              <a:off x="781675" y="4431445"/>
              <a:ext cx="677108" cy="5027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再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117033" y="1756799"/>
            <a:ext cx="1100653" cy="2003515"/>
            <a:chOff x="3198520" y="3946725"/>
            <a:chExt cx="1100653" cy="200351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03"/>
            <a:stretch/>
          </p:blipFill>
          <p:spPr>
            <a:xfrm>
              <a:off x="3198520" y="3946725"/>
              <a:ext cx="1100653" cy="2003515"/>
            </a:xfrm>
            <a:prstGeom prst="rect">
              <a:avLst/>
            </a:prstGeom>
          </p:spPr>
        </p:pic>
        <p:sp>
          <p:nvSpPr>
            <p:cNvPr id="13" name="文本框 66"/>
            <p:cNvSpPr txBox="1"/>
            <p:nvPr/>
          </p:nvSpPr>
          <p:spPr>
            <a:xfrm>
              <a:off x="3425532" y="4202843"/>
              <a:ext cx="677108" cy="5027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2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endPara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9552" y="405141"/>
            <a:ext cx="1614916" cy="624955"/>
            <a:chOff x="779572" y="628120"/>
            <a:chExt cx="1732344" cy="67039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17" y="628120"/>
              <a:ext cx="1204863" cy="179868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789007" y="807720"/>
              <a:ext cx="1722322" cy="430529"/>
              <a:chOff x="789007" y="807720"/>
              <a:chExt cx="1722322" cy="430529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789007" y="807720"/>
                <a:ext cx="1722322" cy="430529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827584" y="843558"/>
                <a:ext cx="1634059" cy="360040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FDCB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870246" y="791365"/>
              <a:ext cx="1573745" cy="42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字词句运用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2" y="1183851"/>
              <a:ext cx="563929" cy="11466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16" y="1000165"/>
              <a:ext cx="739800" cy="291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7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86bad1b193e8ddd96c78c97f95eeb279f1e04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4477</TotalTime>
  <Words>771</Words>
  <Application>Microsoft Office PowerPoint</Application>
  <PresentationFormat>全屏显示(16:9)</PresentationFormat>
  <Paragraphs>355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Calibri</vt:lpstr>
      <vt:lpstr>黑体</vt:lpstr>
      <vt:lpstr>taozhi.cn_PY</vt:lpstr>
      <vt:lpstr>Arial</vt:lpstr>
      <vt:lpstr>宋体</vt:lpstr>
      <vt:lpstr>Calibri Light</vt:lpstr>
      <vt:lpstr>楷体</vt:lpstr>
      <vt:lpstr>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NING MEI</cp:lastModifiedBy>
  <cp:revision>1034</cp:revision>
  <dcterms:created xsi:type="dcterms:W3CDTF">2015-05-05T08:02:14Z</dcterms:created>
  <dcterms:modified xsi:type="dcterms:W3CDTF">2021-04-12T06:29:26Z</dcterms:modified>
</cp:coreProperties>
</file>