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359" r:id="rId2"/>
    <p:sldId id="271" r:id="rId3"/>
    <p:sldId id="406" r:id="rId4"/>
    <p:sldId id="407" r:id="rId5"/>
    <p:sldId id="364" r:id="rId6"/>
    <p:sldId id="367" r:id="rId7"/>
    <p:sldId id="370" r:id="rId8"/>
    <p:sldId id="408" r:id="rId9"/>
    <p:sldId id="363" r:id="rId10"/>
    <p:sldId id="372" r:id="rId11"/>
    <p:sldId id="409" r:id="rId12"/>
    <p:sldId id="410" r:id="rId13"/>
    <p:sldId id="382" r:id="rId14"/>
    <p:sldId id="377" r:id="rId15"/>
    <p:sldId id="379" r:id="rId16"/>
    <p:sldId id="411" r:id="rId17"/>
    <p:sldId id="412" r:id="rId18"/>
    <p:sldId id="392" r:id="rId19"/>
    <p:sldId id="413" r:id="rId20"/>
    <p:sldId id="414" r:id="rId21"/>
    <p:sldId id="415" r:id="rId22"/>
    <p:sldId id="313" r:id="rId23"/>
  </p:sldIdLst>
  <p:sldSz cx="12192000" cy="6858000"/>
  <p:notesSz cx="6858000" cy="9144000"/>
  <p:custDataLst>
    <p:tags r:id="rId25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822" userDrawn="1">
          <p15:clr>
            <a:srgbClr val="A4A3A4"/>
          </p15:clr>
        </p15:guide>
        <p15:guide id="3" orient="horz" pos="4247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36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9F8FE"/>
    <a:srgbClr val="8566A8"/>
    <a:srgbClr val="FF5757"/>
    <a:srgbClr val="FF6600"/>
    <a:srgbClr val="E7F4D8"/>
    <a:srgbClr val="F15A25"/>
    <a:srgbClr val="046295"/>
    <a:srgbClr val="FF5357"/>
    <a:srgbClr val="F69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4" autoAdjust="0"/>
    <p:restoredTop sz="96252" autoAdjust="0"/>
  </p:normalViewPr>
  <p:slideViewPr>
    <p:cSldViewPr snapToGrid="0" showGuides="1">
      <p:cViewPr varScale="1">
        <p:scale>
          <a:sx n="106" d="100"/>
          <a:sy n="106" d="100"/>
        </p:scale>
        <p:origin x="1014" y="114"/>
      </p:cViewPr>
      <p:guideLst>
        <p:guide pos="1822"/>
        <p:guide orient="horz" pos="4247"/>
        <p:guide pos="3840"/>
        <p:guide orient="horz" pos="3612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1F05DCC-400D-4ACD-85B9-E9A7B2E21EEE}" type="datetimeFigureOut">
              <a:rPr lang="zh-CN" altLang="en-US"/>
              <a:pPr>
                <a:defRPr/>
              </a:pPr>
              <a:t>2018/7/27</a:t>
            </a:fld>
            <a:endParaRPr lang="zh-CN" altLang="en-US"/>
          </a:p>
        </p:txBody>
      </p:sp>
      <p:sp>
        <p:nvSpPr>
          <p:cNvPr id="15364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59059CE-6247-423C-8260-CF94BCCBE1F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915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该封面标题为特殊字体</a:t>
            </a:r>
            <a:r>
              <a:rPr lang="en-US" altLang="zh-CN"/>
              <a:t>-</a:t>
            </a:r>
            <a:r>
              <a:rPr lang="zh-CN" altLang="en-US"/>
              <a:t>方正粗谭黑简体</a:t>
            </a:r>
          </a:p>
        </p:txBody>
      </p:sp>
      <p:sp>
        <p:nvSpPr>
          <p:cNvPr id="16388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D0F94874-FBF1-4EE7-A706-25AB7431A165}" type="slidenum">
              <a:rPr lang="zh-CN" altLang="en-US" sz="1200"/>
              <a:pPr algn="r" eaLnBrk="1" hangingPunct="1"/>
              <a:t>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902831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059CE-6247-423C-8260-CF94BCCBE1F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255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059CE-6247-423C-8260-CF94BCCBE1FC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107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5328D-B145-4781-A874-52847E6877C1}" type="datetimeFigureOut">
              <a:rPr lang="zh-CN" altLang="en-US"/>
              <a:pPr>
                <a:defRPr/>
              </a:pPr>
              <a:t>2018/7/27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FBBC76-78C6-4836-A263-EA21BCFEE28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857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7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93E43-7A1B-4661-9A42-2808A1CBA375}" type="datetimeFigureOut">
              <a:rPr lang="zh-CN" altLang="en-US"/>
              <a:pPr>
                <a:defRPr/>
              </a:pPr>
              <a:t>2018/7/27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CEC5017-606E-4989-9B54-9643E097811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03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972C5-CF41-4F87-83C3-BD200F925765}" type="datetimeFigureOut">
              <a:rPr lang="zh-CN" altLang="en-US"/>
              <a:pPr>
                <a:defRPr/>
              </a:pPr>
              <a:t>2018/7/27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E3DE72D-8692-4E6F-B804-8EF6E407253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09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0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C612C-43AF-4C14-A7F8-AAF0234F20A7}" type="datetimeFigureOut">
              <a:rPr lang="zh-CN" altLang="en-US"/>
              <a:pPr>
                <a:defRPr/>
              </a:pPr>
              <a:t>2018/7/27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94E6842-9AD8-4A41-A197-C0F9D27821B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1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BC032-25F7-407F-BD87-A3EF9005BB75}" type="datetimeFigureOut">
              <a:rPr lang="zh-CN" altLang="en-US"/>
              <a:pPr>
                <a:defRPr/>
              </a:pPr>
              <a:t>2018/7/27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A9D9277-F927-446B-BB7D-A2325CF835C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205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97A8E-46B7-4DA8-A490-4246E1FF06DF}" type="datetimeFigureOut">
              <a:rPr lang="zh-CN" altLang="en-US"/>
              <a:pPr>
                <a:defRPr/>
              </a:pPr>
              <a:t>2018/7/27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394CAC1-9CD7-4D40-9C9A-662A192F0FA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93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 bwMode="auto">
          <a:xfrm>
            <a:off x="0" y="0"/>
            <a:ext cx="12331700" cy="6858000"/>
          </a:xfrm>
          <a:prstGeom prst="rect">
            <a:avLst/>
          </a:prstGeom>
          <a:solidFill>
            <a:srgbClr val="FAFB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矩形 6"/>
          <p:cNvSpPr/>
          <p:nvPr userDrawn="1"/>
        </p:nvSpPr>
        <p:spPr bwMode="auto">
          <a:xfrm>
            <a:off x="0" y="552450"/>
            <a:ext cx="12200238" cy="676963"/>
          </a:xfrm>
          <a:prstGeom prst="rect">
            <a:avLst/>
          </a:prstGeom>
          <a:solidFill>
            <a:srgbClr val="CCF5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2369098" y="724371"/>
            <a:ext cx="435195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2600" spc="300" dirty="0">
                <a:solidFill>
                  <a:srgbClr val="0070C0"/>
                </a:solidFill>
                <a:latin typeface="方正准圆_GBK" panose="03000509000000000000" pitchFamily="65" charset="-122"/>
                <a:ea typeface="方正准圆_GBK" panose="03000509000000000000" pitchFamily="65" charset="-122"/>
                <a:cs typeface="Times New Roman" panose="02020603050405020304" pitchFamily="18" charset="0"/>
              </a:rPr>
              <a:t>小学教材全解</a:t>
            </a:r>
            <a:r>
              <a:rPr lang="en-US" altLang="zh-CN" sz="2600" spc="300" dirty="0">
                <a:solidFill>
                  <a:srgbClr val="0070C0"/>
                </a:solidFill>
                <a:latin typeface="方正准圆_GBK" panose="03000509000000000000" pitchFamily="65" charset="-122"/>
                <a:ea typeface="方正准圆_GBK" panose="03000509000000000000" pitchFamily="65" charset="-122"/>
                <a:cs typeface="Times New Roman" panose="02020603050405020304" pitchFamily="18" charset="0"/>
              </a:rPr>
              <a:t>·</a:t>
            </a:r>
            <a:r>
              <a:rPr lang="zh-CN" altLang="en-US" sz="2600" spc="300" dirty="0">
                <a:solidFill>
                  <a:srgbClr val="0070C0"/>
                </a:solidFill>
                <a:latin typeface="方正准圆_GBK" panose="03000509000000000000" pitchFamily="65" charset="-122"/>
                <a:ea typeface="方正准圆_GBK" panose="03000509000000000000" pitchFamily="65" charset="-122"/>
                <a:cs typeface="Times New Roman" panose="02020603050405020304" pitchFamily="18" charset="0"/>
              </a:rPr>
              <a:t>伴你预习</a:t>
            </a:r>
            <a:endParaRPr lang="zh-CN" altLang="en-US" sz="2600" spc="300" dirty="0">
              <a:solidFill>
                <a:srgbClr val="0070C0"/>
              </a:solidFill>
              <a:latin typeface="方正准圆_GBK" panose="03000509000000000000" pitchFamily="65" charset="-122"/>
              <a:ea typeface="方正准圆_GBK" panose="03000509000000000000" pitchFamily="65" charset="-122"/>
            </a:endParaRPr>
          </a:p>
        </p:txBody>
      </p:sp>
      <p:sp>
        <p:nvSpPr>
          <p:cNvPr id="11" name="平行四边形 10"/>
          <p:cNvSpPr/>
          <p:nvPr userDrawn="1"/>
        </p:nvSpPr>
        <p:spPr bwMode="auto">
          <a:xfrm>
            <a:off x="6637868" y="731995"/>
            <a:ext cx="6116107" cy="497417"/>
          </a:xfrm>
          <a:prstGeom prst="parallelogram">
            <a:avLst>
              <a:gd name="adj" fmla="val 82975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7644771" y="724371"/>
            <a:ext cx="36235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2600" spc="300" dirty="0">
                <a:solidFill>
                  <a:srgbClr val="5E444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RJ</a:t>
            </a:r>
            <a:r>
              <a:rPr lang="en-US" altLang="zh-CN" sz="2600" spc="300" dirty="0">
                <a:solidFill>
                  <a:srgbClr val="5E444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600" spc="300" dirty="0">
                <a:solidFill>
                  <a:srgbClr val="5E444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二年级语文</a:t>
            </a:r>
            <a:r>
              <a:rPr lang="en-US" altLang="zh-CN" sz="2600" spc="300" dirty="0">
                <a:solidFill>
                  <a:srgbClr val="5E4440"/>
                </a:solidFill>
                <a:latin typeface="+mj-ea"/>
                <a:ea typeface="+mj-ea"/>
              </a:rPr>
              <a:t>(</a:t>
            </a:r>
            <a:r>
              <a:rPr lang="zh-CN" altLang="en-US" sz="2600" spc="300" dirty="0">
                <a:solidFill>
                  <a:srgbClr val="5E444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</a:t>
            </a:r>
            <a:r>
              <a:rPr lang="en-US" altLang="zh-CN" sz="2600" spc="300" dirty="0">
                <a:solidFill>
                  <a:srgbClr val="5E4440"/>
                </a:solidFill>
                <a:latin typeface="+mj-ea"/>
                <a:ea typeface="+mj-ea"/>
              </a:rPr>
              <a:t>)</a:t>
            </a:r>
            <a:endParaRPr lang="zh-CN" altLang="en-US" sz="2600" spc="300" dirty="0">
              <a:solidFill>
                <a:srgbClr val="5E4440"/>
              </a:solidFill>
              <a:latin typeface="+mj-ea"/>
              <a:ea typeface="+mj-ea"/>
            </a:endParaRPr>
          </a:p>
        </p:txBody>
      </p:sp>
      <p:cxnSp>
        <p:nvCxnSpPr>
          <p:cNvPr id="13" name="直接连接符 12"/>
          <p:cNvCxnSpPr/>
          <p:nvPr userDrawn="1"/>
        </p:nvCxnSpPr>
        <p:spPr bwMode="auto">
          <a:xfrm>
            <a:off x="0" y="1229412"/>
            <a:ext cx="123317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6"/>
          <a:stretch/>
        </p:blipFill>
        <p:spPr>
          <a:xfrm>
            <a:off x="1" y="-52980"/>
            <a:ext cx="2430162" cy="128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0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AC26A-B298-4FDB-B08D-7CDF9616E905}" type="datetimeFigureOut">
              <a:rPr lang="zh-CN" altLang="en-US"/>
              <a:pPr>
                <a:defRPr/>
              </a:pPr>
              <a:t>2018/7/27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913893D-021D-4315-A699-7284CBDA52F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9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1C7B3-09E8-4C58-918A-CEC98634AF4E}" type="datetimeFigureOut">
              <a:rPr lang="zh-CN" altLang="en-US"/>
              <a:pPr>
                <a:defRPr/>
              </a:pPr>
              <a:t>2018/7/27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B121E65-CE93-4323-A97C-20480CBB223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360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263" y="4488180"/>
            <a:ext cx="3269911" cy="39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48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8BD707B4-7830-4413-A972-8E16987D0FE3}"/>
              </a:ext>
            </a:extLst>
          </p:cNvPr>
          <p:cNvGrpSpPr/>
          <p:nvPr/>
        </p:nvGrpSpPr>
        <p:grpSpPr>
          <a:xfrm>
            <a:off x="861763" y="1447431"/>
            <a:ext cx="2583978" cy="982980"/>
            <a:chOff x="742628" y="1714500"/>
            <a:chExt cx="2583978" cy="98298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BBCEE58A-C7EA-489D-A5B2-387AC38F7099}"/>
                </a:ext>
              </a:extLst>
            </p:cNvPr>
            <p:cNvGrpSpPr/>
            <p:nvPr/>
          </p:nvGrpSpPr>
          <p:grpSpPr>
            <a:xfrm>
              <a:off x="1035050" y="2164306"/>
              <a:ext cx="2291556" cy="533174"/>
              <a:chOff x="1968500" y="5598686"/>
              <a:chExt cx="2291556" cy="533174"/>
            </a:xfrm>
          </p:grpSpPr>
          <p:sp>
            <p:nvSpPr>
              <p:cNvPr id="6" name="圆角矩形 25">
                <a:extLst>
                  <a:ext uri="{FF2B5EF4-FFF2-40B4-BE49-F238E27FC236}">
                    <a16:creationId xmlns:a16="http://schemas.microsoft.com/office/drawing/2014/main" id="{136B7654-7D7A-4F45-A63C-C613A4D2A5EA}"/>
                  </a:ext>
                </a:extLst>
              </p:cNvPr>
              <p:cNvSpPr/>
              <p:nvPr/>
            </p:nvSpPr>
            <p:spPr bwMode="auto">
              <a:xfrm>
                <a:off x="1968500" y="5598686"/>
                <a:ext cx="2291556" cy="533174"/>
              </a:xfrm>
              <a:prstGeom prst="roundRect">
                <a:avLst/>
              </a:prstGeom>
              <a:solidFill>
                <a:srgbClr val="FF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51744D50-6B00-4F09-8E36-1036EA143546}"/>
                  </a:ext>
                </a:extLst>
              </p:cNvPr>
              <p:cNvSpPr/>
              <p:nvPr/>
            </p:nvSpPr>
            <p:spPr>
              <a:xfrm>
                <a:off x="2384980" y="5634147"/>
                <a:ext cx="1846025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latinLnBrk="1" hangingPunct="1"/>
                <a:r>
                  <a:rPr lang="zh-CN" altLang="en-US" sz="2600" dirty="0">
                    <a:solidFill>
                      <a:schemeClr val="bg1"/>
                    </a:solidFill>
                    <a:latin typeface="方正卡通_GBK" panose="03000509000000000000" pitchFamily="65" charset="-122"/>
                    <a:ea typeface="方正卡通_GBK" panose="03000509000000000000" pitchFamily="65" charset="-122"/>
                  </a:rPr>
                  <a:t>我会多音字</a:t>
                </a:r>
              </a:p>
            </p:txBody>
          </p:sp>
          <p:sp>
            <p:nvSpPr>
              <p:cNvPr id="8" name="圆角矩形 27">
                <a:extLst>
                  <a:ext uri="{FF2B5EF4-FFF2-40B4-BE49-F238E27FC236}">
                    <a16:creationId xmlns:a16="http://schemas.microsoft.com/office/drawing/2014/main" id="{7CF620EF-CEA1-4D20-85BB-35BCDA05F537}"/>
                  </a:ext>
                </a:extLst>
              </p:cNvPr>
              <p:cNvSpPr/>
              <p:nvPr/>
            </p:nvSpPr>
            <p:spPr bwMode="auto">
              <a:xfrm>
                <a:off x="2105025" y="5624512"/>
                <a:ext cx="2128838" cy="481014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CAD32D63-77E1-4D84-9E6E-01DF5D62C7A8}"/>
                  </a:ext>
                </a:extLst>
              </p:cNvPr>
              <p:cNvSpPr/>
              <p:nvPr/>
            </p:nvSpPr>
            <p:spPr bwMode="auto">
              <a:xfrm>
                <a:off x="4130909" y="5662332"/>
                <a:ext cx="57150" cy="57150"/>
              </a:xfrm>
              <a:prstGeom prst="ellipse">
                <a:avLst/>
              </a:prstGeom>
              <a:solidFill>
                <a:srgbClr val="FAFBE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</p:grp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3B7DADA-DA73-4B07-8D20-20B6389C15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528"/>
            <a:stretch/>
          </p:blipFill>
          <p:spPr>
            <a:xfrm flipH="1">
              <a:off x="742628" y="1714500"/>
              <a:ext cx="811782" cy="97541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F17A957F-DF14-4E01-9B8B-96B729594E87}"/>
              </a:ext>
            </a:extLst>
          </p:cNvPr>
          <p:cNvSpPr/>
          <p:nvPr/>
        </p:nvSpPr>
        <p:spPr>
          <a:xfrm>
            <a:off x="5243231" y="2778773"/>
            <a:ext cx="1715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>
                <a:latin typeface="宋体" panose="02010600030101010101" pitchFamily="2" charset="-122"/>
              </a:rPr>
              <a:t>(</a:t>
            </a:r>
            <a:r>
              <a:rPr lang="en-US" altLang="zh-CN" sz="3600">
                <a:latin typeface="taozhi.cn_PY" panose="02000500000000000000" pitchFamily="2" charset="0"/>
              </a:rPr>
              <a:t>gān</a:t>
            </a:r>
            <a:r>
              <a:rPr lang="en-US" altLang="zh-CN" sz="3600">
                <a:latin typeface="宋体" panose="02010600030101010101" pitchFamily="2" charset="-122"/>
              </a:rPr>
              <a:t>)</a:t>
            </a:r>
            <a:endParaRPr lang="zh-CN" altLang="en-US" sz="3600" dirty="0">
              <a:latin typeface="宋体" panose="02010600030101010101" pitchFamily="2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D7A86FE-4D28-46E9-A4E7-85BA2F0871B3}"/>
              </a:ext>
            </a:extLst>
          </p:cNvPr>
          <p:cNvSpPr/>
          <p:nvPr/>
        </p:nvSpPr>
        <p:spPr>
          <a:xfrm>
            <a:off x="6815826" y="2737601"/>
            <a:ext cx="1323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干净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8AEEBAD-567E-405D-8D8B-AB32F23DD9A9}"/>
              </a:ext>
            </a:extLst>
          </p:cNvPr>
          <p:cNvSpPr/>
          <p:nvPr/>
        </p:nvSpPr>
        <p:spPr>
          <a:xfrm>
            <a:off x="5243231" y="4104400"/>
            <a:ext cx="1715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>
                <a:latin typeface="宋体" panose="02010600030101010101" pitchFamily="2" charset="-122"/>
              </a:rPr>
              <a:t>(</a:t>
            </a:r>
            <a:r>
              <a:rPr lang="en-US" altLang="zh-CN" sz="3600">
                <a:latin typeface="taozhi.cn_PY" panose="02000500000000000000" pitchFamily="2" charset="0"/>
              </a:rPr>
              <a:t>gàn</a:t>
            </a:r>
            <a:r>
              <a:rPr lang="en-US" altLang="zh-CN" sz="3600">
                <a:latin typeface="宋体" panose="02010600030101010101" pitchFamily="2" charset="-122"/>
              </a:rPr>
              <a:t>)</a:t>
            </a:r>
            <a:endParaRPr lang="zh-CN" altLang="en-US" sz="3600" dirty="0">
              <a:latin typeface="宋体" panose="02010600030101010101" pitchFamily="2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7169D13-06A1-48A6-BE79-097C2B366522}"/>
              </a:ext>
            </a:extLst>
          </p:cNvPr>
          <p:cNvSpPr/>
          <p:nvPr/>
        </p:nvSpPr>
        <p:spPr>
          <a:xfrm>
            <a:off x="6815825" y="4071059"/>
            <a:ext cx="1344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干部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EEC12A4-3551-4279-A2C1-9E6B202C97ED}"/>
              </a:ext>
            </a:extLst>
          </p:cNvPr>
          <p:cNvGrpSpPr/>
          <p:nvPr/>
        </p:nvGrpSpPr>
        <p:grpSpPr>
          <a:xfrm>
            <a:off x="3733671" y="3446813"/>
            <a:ext cx="727533" cy="695740"/>
            <a:chOff x="1132983" y="4056549"/>
            <a:chExt cx="727533" cy="695740"/>
          </a:xfrm>
        </p:grpSpPr>
        <p:sp>
          <p:nvSpPr>
            <p:cNvPr id="15" name="圆角矩形 18">
              <a:extLst>
                <a:ext uri="{FF2B5EF4-FFF2-40B4-BE49-F238E27FC236}">
                  <a16:creationId xmlns:a16="http://schemas.microsoft.com/office/drawing/2014/main" id="{800D826A-3C5F-476E-AE86-3AF2BED75A1D}"/>
                </a:ext>
              </a:extLst>
            </p:cNvPr>
            <p:cNvSpPr/>
            <p:nvPr/>
          </p:nvSpPr>
          <p:spPr bwMode="auto">
            <a:xfrm rot="18900000">
              <a:off x="1132983" y="4100147"/>
              <a:ext cx="652141" cy="652142"/>
            </a:xfrm>
            <a:prstGeom prst="roundRect">
              <a:avLst>
                <a:gd name="adj" fmla="val 12167"/>
              </a:avLst>
            </a:prstGeom>
            <a:solidFill>
              <a:srgbClr val="FF7C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8E9333C3-5AE1-4FD0-B1AD-C1367825A971}"/>
                </a:ext>
              </a:extLst>
            </p:cNvPr>
            <p:cNvSpPr/>
            <p:nvPr/>
          </p:nvSpPr>
          <p:spPr bwMode="auto">
            <a:xfrm>
              <a:off x="1789373" y="4390643"/>
              <a:ext cx="71143" cy="71143"/>
            </a:xfrm>
            <a:prstGeom prst="ellipse">
              <a:avLst/>
            </a:prstGeom>
            <a:solidFill>
              <a:srgbClr val="FAFBE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6ED1E760-CCD3-41A9-8ED1-5941255029DA}"/>
                </a:ext>
              </a:extLst>
            </p:cNvPr>
            <p:cNvSpPr/>
            <p:nvPr/>
          </p:nvSpPr>
          <p:spPr>
            <a:xfrm>
              <a:off x="1140401" y="4056549"/>
              <a:ext cx="64633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lang="zh-CN" altLang="en-US" sz="36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干</a:t>
              </a:r>
              <a:endParaRPr lang="zh-CN" altLang="en-US" sz="3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BC083967-A50A-4908-AD7C-303F5F644316}"/>
              </a:ext>
            </a:extLst>
          </p:cNvPr>
          <p:cNvGrpSpPr/>
          <p:nvPr/>
        </p:nvGrpSpPr>
        <p:grpSpPr>
          <a:xfrm>
            <a:off x="4428595" y="3090244"/>
            <a:ext cx="947582" cy="1334314"/>
            <a:chOff x="1827907" y="3699980"/>
            <a:chExt cx="947582" cy="1334314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6245D1F9-C263-4C15-A9C4-138E93706188}"/>
                </a:ext>
              </a:extLst>
            </p:cNvPr>
            <p:cNvCxnSpPr/>
            <p:nvPr/>
          </p:nvCxnSpPr>
          <p:spPr bwMode="auto">
            <a:xfrm flipV="1">
              <a:off x="1827907" y="3699980"/>
              <a:ext cx="947582" cy="72623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7C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B040BBB4-AC4E-4298-9492-716CA422034A}"/>
                </a:ext>
              </a:extLst>
            </p:cNvPr>
            <p:cNvCxnSpPr/>
            <p:nvPr/>
          </p:nvCxnSpPr>
          <p:spPr bwMode="auto">
            <a:xfrm>
              <a:off x="1827907" y="4426219"/>
              <a:ext cx="947582" cy="60807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7C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080A1307-FDEE-4690-BBCE-3550EFA5A97D}"/>
              </a:ext>
            </a:extLst>
          </p:cNvPr>
          <p:cNvGrpSpPr/>
          <p:nvPr/>
        </p:nvGrpSpPr>
        <p:grpSpPr>
          <a:xfrm>
            <a:off x="2892425" y="5247741"/>
            <a:ext cx="6420347" cy="683282"/>
            <a:chOff x="1220300" y="5248245"/>
            <a:chExt cx="6420347" cy="683282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0CFB6F12-4164-4F26-B9B5-3BE9E7BBFA4B}"/>
                </a:ext>
              </a:extLst>
            </p:cNvPr>
            <p:cNvSpPr/>
            <p:nvPr/>
          </p:nvSpPr>
          <p:spPr bwMode="auto">
            <a:xfrm>
              <a:off x="1220300" y="5248245"/>
              <a:ext cx="6235561" cy="683282"/>
            </a:xfrm>
            <a:prstGeom prst="rect">
              <a:avLst/>
            </a:prstGeom>
            <a:noFill/>
            <a:ln w="19050" cap="flat" cmpd="sng" algn="ctr">
              <a:solidFill>
                <a:srgbClr val="FF66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4CE4FE46-B958-428E-A318-3D2E83D43560}"/>
                </a:ext>
              </a:extLst>
            </p:cNvPr>
            <p:cNvSpPr/>
            <p:nvPr/>
          </p:nvSpPr>
          <p:spPr>
            <a:xfrm>
              <a:off x="1291079" y="5343665"/>
              <a:ext cx="63495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solidFill>
                    <a:srgbClr val="FF6600"/>
                  </a:solidFill>
                  <a:latin typeface="+mj-ea"/>
                  <a:ea typeface="+mj-ea"/>
                </a:rPr>
                <a:t>例句：</a:t>
              </a:r>
              <a:r>
                <a:rPr lang="zh-CN" altLang="en-US" sz="2800">
                  <a:latin typeface="楷体" panose="02010609060101010101" pitchFamily="49" charset="-122"/>
                  <a:ea typeface="楷体" panose="02010609060101010101" pitchFamily="49" charset="-122"/>
                </a:rPr>
                <a:t>这个</a:t>
              </a:r>
              <a:r>
                <a:rPr lang="zh-CN" altLang="en-US" sz="2800">
                  <a:solidFill>
                    <a:srgbClr val="FF5757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干</a:t>
              </a:r>
              <a:r>
                <a:rPr lang="en-US" altLang="zh-CN" sz="2800">
                  <a:latin typeface="宋体" panose="02010600030101010101" pitchFamily="2" charset="-122"/>
                </a:rPr>
                <a:t>(</a:t>
              </a:r>
              <a:r>
                <a:rPr lang="en-US" altLang="zh-CN" sz="2800">
                  <a:solidFill>
                    <a:srgbClr val="FF5757"/>
                  </a:solidFill>
                  <a:latin typeface="taozhi.cn_PY" panose="02000500000000000000" pitchFamily="2" charset="0"/>
                </a:rPr>
                <a:t>gàn</a:t>
              </a:r>
              <a:r>
                <a:rPr lang="en-US" altLang="zh-CN" sz="2800">
                  <a:latin typeface="宋体" panose="02010600030101010101" pitchFamily="2" charset="-122"/>
                </a:rPr>
                <a:t>)</a:t>
              </a:r>
              <a:r>
                <a:rPr lang="zh-CN" altLang="en-US" sz="2800">
                  <a:latin typeface="楷体" panose="02010609060101010101" pitchFamily="49" charset="-122"/>
                  <a:ea typeface="楷体" panose="02010609060101010101" pitchFamily="49" charset="-122"/>
                </a:rPr>
                <a:t>部十分</a:t>
              </a:r>
              <a:r>
                <a:rPr lang="zh-CN" altLang="en-US" sz="2800">
                  <a:solidFill>
                    <a:srgbClr val="FF5757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干</a:t>
              </a:r>
              <a:r>
                <a:rPr lang="en-US" altLang="zh-CN" sz="2800">
                  <a:solidFill>
                    <a:srgbClr val="FF5757"/>
                  </a:solidFill>
                  <a:latin typeface="宋体" panose="02010600030101010101" pitchFamily="2" charset="-122"/>
                </a:rPr>
                <a:t>(</a:t>
              </a:r>
              <a:r>
                <a:rPr lang="en-US" altLang="zh-CN" sz="2800">
                  <a:solidFill>
                    <a:srgbClr val="FF5757"/>
                  </a:solidFill>
                  <a:latin typeface="taozhi.cn_PY" panose="02000500000000000000" pitchFamily="2" charset="0"/>
                </a:rPr>
                <a:t>gān</a:t>
              </a:r>
              <a:r>
                <a:rPr lang="en-US" altLang="zh-CN" sz="2800">
                  <a:solidFill>
                    <a:srgbClr val="FF5757"/>
                  </a:solidFill>
                  <a:latin typeface="宋体" panose="02010600030101010101" pitchFamily="2" charset="-122"/>
                </a:rPr>
                <a:t>)</a:t>
              </a:r>
              <a:r>
                <a:rPr lang="zh-CN" altLang="en-US" sz="2800">
                  <a:latin typeface="楷体" panose="02010609060101010101" pitchFamily="49" charset="-122"/>
                  <a:ea typeface="楷体" panose="02010609060101010101" pitchFamily="49" charset="-122"/>
                </a:rPr>
                <a:t>净。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8417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8BD707B4-7830-4413-A972-8E16987D0FE3}"/>
              </a:ext>
            </a:extLst>
          </p:cNvPr>
          <p:cNvGrpSpPr/>
          <p:nvPr/>
        </p:nvGrpSpPr>
        <p:grpSpPr>
          <a:xfrm>
            <a:off x="861763" y="1447431"/>
            <a:ext cx="2583978" cy="982980"/>
            <a:chOff x="742628" y="1714500"/>
            <a:chExt cx="2583978" cy="98298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BBCEE58A-C7EA-489D-A5B2-387AC38F7099}"/>
                </a:ext>
              </a:extLst>
            </p:cNvPr>
            <p:cNvGrpSpPr/>
            <p:nvPr/>
          </p:nvGrpSpPr>
          <p:grpSpPr>
            <a:xfrm>
              <a:off x="1035050" y="2164306"/>
              <a:ext cx="2291556" cy="533174"/>
              <a:chOff x="1968500" y="5598686"/>
              <a:chExt cx="2291556" cy="533174"/>
            </a:xfrm>
          </p:grpSpPr>
          <p:sp>
            <p:nvSpPr>
              <p:cNvPr id="6" name="圆角矩形 25">
                <a:extLst>
                  <a:ext uri="{FF2B5EF4-FFF2-40B4-BE49-F238E27FC236}">
                    <a16:creationId xmlns:a16="http://schemas.microsoft.com/office/drawing/2014/main" id="{136B7654-7D7A-4F45-A63C-C613A4D2A5EA}"/>
                  </a:ext>
                </a:extLst>
              </p:cNvPr>
              <p:cNvSpPr/>
              <p:nvPr/>
            </p:nvSpPr>
            <p:spPr bwMode="auto">
              <a:xfrm>
                <a:off x="1968500" y="5598686"/>
                <a:ext cx="2291556" cy="533174"/>
              </a:xfrm>
              <a:prstGeom prst="roundRect">
                <a:avLst/>
              </a:prstGeom>
              <a:solidFill>
                <a:srgbClr val="FF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51744D50-6B00-4F09-8E36-1036EA143546}"/>
                  </a:ext>
                </a:extLst>
              </p:cNvPr>
              <p:cNvSpPr/>
              <p:nvPr/>
            </p:nvSpPr>
            <p:spPr>
              <a:xfrm>
                <a:off x="2384980" y="5634147"/>
                <a:ext cx="1846025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latinLnBrk="1" hangingPunct="1"/>
                <a:r>
                  <a:rPr lang="zh-CN" altLang="en-US" sz="2600" dirty="0">
                    <a:solidFill>
                      <a:schemeClr val="bg1"/>
                    </a:solidFill>
                    <a:latin typeface="方正卡通_GBK" panose="03000509000000000000" pitchFamily="65" charset="-122"/>
                    <a:ea typeface="方正卡通_GBK" panose="03000509000000000000" pitchFamily="65" charset="-122"/>
                  </a:rPr>
                  <a:t>我会多音字</a:t>
                </a:r>
              </a:p>
            </p:txBody>
          </p:sp>
          <p:sp>
            <p:nvSpPr>
              <p:cNvPr id="8" name="圆角矩形 27">
                <a:extLst>
                  <a:ext uri="{FF2B5EF4-FFF2-40B4-BE49-F238E27FC236}">
                    <a16:creationId xmlns:a16="http://schemas.microsoft.com/office/drawing/2014/main" id="{7CF620EF-CEA1-4D20-85BB-35BCDA05F537}"/>
                  </a:ext>
                </a:extLst>
              </p:cNvPr>
              <p:cNvSpPr/>
              <p:nvPr/>
            </p:nvSpPr>
            <p:spPr bwMode="auto">
              <a:xfrm>
                <a:off x="2105025" y="5624512"/>
                <a:ext cx="2128838" cy="481014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CAD32D63-77E1-4D84-9E6E-01DF5D62C7A8}"/>
                  </a:ext>
                </a:extLst>
              </p:cNvPr>
              <p:cNvSpPr/>
              <p:nvPr/>
            </p:nvSpPr>
            <p:spPr bwMode="auto">
              <a:xfrm>
                <a:off x="4130909" y="5662332"/>
                <a:ext cx="57150" cy="57150"/>
              </a:xfrm>
              <a:prstGeom prst="ellipse">
                <a:avLst/>
              </a:prstGeom>
              <a:solidFill>
                <a:srgbClr val="FAFBE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</p:grp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3B7DADA-DA73-4B07-8D20-20B6389C15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528"/>
            <a:stretch/>
          </p:blipFill>
          <p:spPr>
            <a:xfrm flipH="1">
              <a:off x="742628" y="1714500"/>
              <a:ext cx="811782" cy="97541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F17A957F-DF14-4E01-9B8B-96B729594E87}"/>
              </a:ext>
            </a:extLst>
          </p:cNvPr>
          <p:cNvSpPr/>
          <p:nvPr/>
        </p:nvSpPr>
        <p:spPr>
          <a:xfrm>
            <a:off x="5243231" y="2778773"/>
            <a:ext cx="1715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>
                <a:latin typeface="宋体" panose="02010600030101010101" pitchFamily="2" charset="-122"/>
              </a:rPr>
              <a:t>(</a:t>
            </a:r>
            <a:r>
              <a:rPr lang="en-US" altLang="zh-CN" sz="3600">
                <a:latin typeface="taozhi.cn_PY" panose="02000500000000000000" pitchFamily="2" charset="0"/>
              </a:rPr>
              <a:t>fèn</a:t>
            </a:r>
            <a:r>
              <a:rPr lang="en-US" altLang="zh-CN" sz="3600">
                <a:latin typeface="宋体" panose="02010600030101010101" pitchFamily="2" charset="-122"/>
              </a:rPr>
              <a:t>)</a:t>
            </a:r>
            <a:endParaRPr lang="zh-CN" altLang="en-US" sz="3600" dirty="0">
              <a:latin typeface="宋体" panose="02010600030101010101" pitchFamily="2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D7A86FE-4D28-46E9-A4E7-85BA2F0871B3}"/>
              </a:ext>
            </a:extLst>
          </p:cNvPr>
          <p:cNvSpPr/>
          <p:nvPr/>
        </p:nvSpPr>
        <p:spPr>
          <a:xfrm>
            <a:off x="6815826" y="2737601"/>
            <a:ext cx="1323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水分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8AEEBAD-567E-405D-8D8B-AB32F23DD9A9}"/>
              </a:ext>
            </a:extLst>
          </p:cNvPr>
          <p:cNvSpPr/>
          <p:nvPr/>
        </p:nvSpPr>
        <p:spPr>
          <a:xfrm>
            <a:off x="5243231" y="4104400"/>
            <a:ext cx="1715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>
                <a:latin typeface="宋体" panose="02010600030101010101" pitchFamily="2" charset="-122"/>
              </a:rPr>
              <a:t>(</a:t>
            </a:r>
            <a:r>
              <a:rPr lang="en-US" altLang="zh-CN" sz="3600">
                <a:latin typeface="taozhi.cn_PY" panose="02000500000000000000" pitchFamily="2" charset="0"/>
              </a:rPr>
              <a:t>fēn</a:t>
            </a:r>
            <a:r>
              <a:rPr lang="en-US" altLang="zh-CN" sz="3600">
                <a:latin typeface="宋体" panose="02010600030101010101" pitchFamily="2" charset="-122"/>
              </a:rPr>
              <a:t>)</a:t>
            </a:r>
            <a:endParaRPr lang="zh-CN" altLang="en-US" sz="3600" dirty="0">
              <a:latin typeface="宋体" panose="02010600030101010101" pitchFamily="2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7169D13-06A1-48A6-BE79-097C2B366522}"/>
              </a:ext>
            </a:extLst>
          </p:cNvPr>
          <p:cNvSpPr/>
          <p:nvPr/>
        </p:nvSpPr>
        <p:spPr>
          <a:xfrm>
            <a:off x="6815825" y="4071059"/>
            <a:ext cx="1344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分工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EEC12A4-3551-4279-A2C1-9E6B202C97ED}"/>
              </a:ext>
            </a:extLst>
          </p:cNvPr>
          <p:cNvGrpSpPr/>
          <p:nvPr/>
        </p:nvGrpSpPr>
        <p:grpSpPr>
          <a:xfrm>
            <a:off x="3733671" y="3446813"/>
            <a:ext cx="727533" cy="695740"/>
            <a:chOff x="1132983" y="4056549"/>
            <a:chExt cx="727533" cy="695740"/>
          </a:xfrm>
        </p:grpSpPr>
        <p:sp>
          <p:nvSpPr>
            <p:cNvPr id="15" name="圆角矩形 18">
              <a:extLst>
                <a:ext uri="{FF2B5EF4-FFF2-40B4-BE49-F238E27FC236}">
                  <a16:creationId xmlns:a16="http://schemas.microsoft.com/office/drawing/2014/main" id="{800D826A-3C5F-476E-AE86-3AF2BED75A1D}"/>
                </a:ext>
              </a:extLst>
            </p:cNvPr>
            <p:cNvSpPr/>
            <p:nvPr/>
          </p:nvSpPr>
          <p:spPr bwMode="auto">
            <a:xfrm rot="18900000">
              <a:off x="1132983" y="4100147"/>
              <a:ext cx="652141" cy="652142"/>
            </a:xfrm>
            <a:prstGeom prst="roundRect">
              <a:avLst>
                <a:gd name="adj" fmla="val 12167"/>
              </a:avLst>
            </a:prstGeom>
            <a:solidFill>
              <a:srgbClr val="FF7C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8E9333C3-5AE1-4FD0-B1AD-C1367825A971}"/>
                </a:ext>
              </a:extLst>
            </p:cNvPr>
            <p:cNvSpPr/>
            <p:nvPr/>
          </p:nvSpPr>
          <p:spPr bwMode="auto">
            <a:xfrm>
              <a:off x="1789373" y="4390643"/>
              <a:ext cx="71143" cy="71143"/>
            </a:xfrm>
            <a:prstGeom prst="ellipse">
              <a:avLst/>
            </a:prstGeom>
            <a:solidFill>
              <a:srgbClr val="FAFBE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6ED1E760-CCD3-41A9-8ED1-5941255029DA}"/>
                </a:ext>
              </a:extLst>
            </p:cNvPr>
            <p:cNvSpPr/>
            <p:nvPr/>
          </p:nvSpPr>
          <p:spPr>
            <a:xfrm>
              <a:off x="1140401" y="4056549"/>
              <a:ext cx="64633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lang="zh-CN" altLang="en-US" sz="36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分</a:t>
              </a:r>
              <a:endParaRPr lang="zh-CN" altLang="en-US" sz="3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BC083967-A50A-4908-AD7C-303F5F644316}"/>
              </a:ext>
            </a:extLst>
          </p:cNvPr>
          <p:cNvGrpSpPr/>
          <p:nvPr/>
        </p:nvGrpSpPr>
        <p:grpSpPr>
          <a:xfrm>
            <a:off x="4428595" y="3090244"/>
            <a:ext cx="947582" cy="1334314"/>
            <a:chOff x="1827907" y="3699980"/>
            <a:chExt cx="947582" cy="1334314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6245D1F9-C263-4C15-A9C4-138E93706188}"/>
                </a:ext>
              </a:extLst>
            </p:cNvPr>
            <p:cNvCxnSpPr/>
            <p:nvPr/>
          </p:nvCxnSpPr>
          <p:spPr bwMode="auto">
            <a:xfrm flipV="1">
              <a:off x="1827907" y="3699980"/>
              <a:ext cx="947582" cy="72623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7C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B040BBB4-AC4E-4298-9492-716CA422034A}"/>
                </a:ext>
              </a:extLst>
            </p:cNvPr>
            <p:cNvCxnSpPr/>
            <p:nvPr/>
          </p:nvCxnSpPr>
          <p:spPr bwMode="auto">
            <a:xfrm>
              <a:off x="1827907" y="4426219"/>
              <a:ext cx="947582" cy="60807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7C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080A1307-FDEE-4690-BBCE-3550EFA5A97D}"/>
              </a:ext>
            </a:extLst>
          </p:cNvPr>
          <p:cNvGrpSpPr/>
          <p:nvPr/>
        </p:nvGrpSpPr>
        <p:grpSpPr>
          <a:xfrm>
            <a:off x="2620641" y="5067040"/>
            <a:ext cx="6986929" cy="1288493"/>
            <a:chOff x="1220300" y="5227268"/>
            <a:chExt cx="6986929" cy="1288493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0CFB6F12-4164-4F26-B9B5-3BE9E7BBFA4B}"/>
                </a:ext>
              </a:extLst>
            </p:cNvPr>
            <p:cNvSpPr/>
            <p:nvPr/>
          </p:nvSpPr>
          <p:spPr bwMode="auto">
            <a:xfrm>
              <a:off x="1220300" y="5248245"/>
              <a:ext cx="6904997" cy="1267516"/>
            </a:xfrm>
            <a:prstGeom prst="rect">
              <a:avLst/>
            </a:prstGeom>
            <a:noFill/>
            <a:ln w="1905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4CE4FE46-B958-428E-A318-3D2E83D43560}"/>
                </a:ext>
              </a:extLst>
            </p:cNvPr>
            <p:cNvSpPr/>
            <p:nvPr/>
          </p:nvSpPr>
          <p:spPr>
            <a:xfrm>
              <a:off x="1327291" y="5227268"/>
              <a:ext cx="6879938" cy="12168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600">
                  <a:solidFill>
                    <a:srgbClr val="00B050"/>
                  </a:solidFill>
                  <a:latin typeface="+mj-ea"/>
                  <a:ea typeface="+mj-ea"/>
                </a:rPr>
                <a:t>字歌：</a:t>
              </a:r>
              <a:r>
                <a:rPr lang="zh-CN" altLang="en-US" sz="2600">
                  <a:latin typeface="楷体" panose="02010609060101010101" pitchFamily="49" charset="-122"/>
                  <a:ea typeface="楷体" panose="02010609060101010101" pitchFamily="49" charset="-122"/>
                </a:rPr>
                <a:t>上课不</a:t>
              </a:r>
              <a:r>
                <a:rPr lang="zh-CN" altLang="en-US" sz="2600">
                  <a:solidFill>
                    <a:srgbClr val="FF5757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分</a:t>
              </a:r>
              <a:r>
                <a:rPr lang="en-US" altLang="zh-CN" sz="2600">
                  <a:latin typeface="宋体" panose="02010600030101010101" pitchFamily="2" charset="-122"/>
                </a:rPr>
                <a:t>(</a:t>
              </a:r>
              <a:r>
                <a:rPr lang="en-US" altLang="zh-CN" sz="2600">
                  <a:solidFill>
                    <a:srgbClr val="FF5757"/>
                  </a:solidFill>
                  <a:latin typeface="taozhi.cn_PY" panose="02000500000000000000" pitchFamily="2" charset="0"/>
                </a:rPr>
                <a:t>fēn</a:t>
              </a:r>
              <a:r>
                <a:rPr lang="en-US" altLang="zh-CN" sz="2600">
                  <a:latin typeface="宋体" panose="02010600030101010101" pitchFamily="2" charset="-122"/>
                </a:rPr>
                <a:t>)</a:t>
              </a:r>
              <a:r>
                <a:rPr lang="zh-CN" altLang="en-US" sz="2600">
                  <a:latin typeface="楷体" panose="02010609060101010101" pitchFamily="49" charset="-122"/>
                  <a:ea typeface="楷体" panose="02010609060101010101" pitchFamily="49" charset="-122"/>
                </a:rPr>
                <a:t>神，考试得高</a:t>
              </a:r>
              <a:r>
                <a:rPr lang="zh-CN" altLang="en-US" sz="2600">
                  <a:solidFill>
                    <a:srgbClr val="FF5757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分</a:t>
              </a:r>
              <a:r>
                <a:rPr lang="en-US" altLang="zh-CN" sz="2600">
                  <a:latin typeface="宋体" panose="02010600030101010101" pitchFamily="2" charset="-122"/>
                </a:rPr>
                <a:t>(</a:t>
              </a:r>
              <a:r>
                <a:rPr lang="en-US" altLang="zh-CN" sz="2600">
                  <a:solidFill>
                    <a:srgbClr val="FF5757"/>
                  </a:solidFill>
                  <a:latin typeface="taozhi.cn_PY" panose="02000500000000000000" pitchFamily="2" charset="0"/>
                </a:rPr>
                <a:t>fēn</a:t>
              </a:r>
              <a:r>
                <a:rPr lang="en-US" altLang="zh-CN" sz="2600">
                  <a:latin typeface="宋体" panose="02010600030101010101" pitchFamily="2" charset="-122"/>
                </a:rPr>
                <a:t>)</a:t>
              </a:r>
              <a:r>
                <a:rPr lang="zh-CN" altLang="en-US" sz="260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en-US" altLang="zh-CN" sz="260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600">
                  <a:latin typeface="楷体" panose="02010609060101010101" pitchFamily="49" charset="-122"/>
                  <a:ea typeface="楷体" panose="02010609060101010101" pitchFamily="49" charset="-122"/>
                </a:rPr>
                <a:t>      </a:t>
              </a:r>
              <a:r>
                <a:rPr lang="zh-CN" altLang="en-US" sz="2600">
                  <a:latin typeface="楷体" panose="02010609060101010101" pitchFamily="49" charset="-122"/>
                  <a:ea typeface="楷体" panose="02010609060101010101" pitchFamily="49" charset="-122"/>
                </a:rPr>
                <a:t>本是</a:t>
              </a:r>
              <a:r>
                <a:rPr lang="zh-CN" altLang="en-US" sz="2600">
                  <a:solidFill>
                    <a:srgbClr val="FF5757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分</a:t>
              </a:r>
              <a:r>
                <a:rPr lang="en-US" altLang="zh-CN" sz="2600">
                  <a:latin typeface="宋体" panose="02010600030101010101" pitchFamily="2" charset="-122"/>
                </a:rPr>
                <a:t>(</a:t>
              </a:r>
              <a:r>
                <a:rPr lang="en-US" altLang="zh-CN" sz="2600">
                  <a:solidFill>
                    <a:srgbClr val="FF5757"/>
                  </a:solidFill>
                  <a:latin typeface="taozhi.cn_PY" panose="02000500000000000000" pitchFamily="2" charset="0"/>
                </a:rPr>
                <a:t>fèn</a:t>
              </a:r>
              <a:r>
                <a:rPr lang="en-US" altLang="zh-CN" sz="2600">
                  <a:latin typeface="宋体" panose="02010600030101010101" pitchFamily="2" charset="-122"/>
                </a:rPr>
                <a:t>)</a:t>
              </a:r>
              <a:r>
                <a:rPr lang="zh-CN" altLang="en-US" sz="2600">
                  <a:latin typeface="楷体" panose="02010609060101010101" pitchFamily="49" charset="-122"/>
                  <a:ea typeface="楷体" panose="02010609060101010101" pitchFamily="49" charset="-122"/>
                </a:rPr>
                <a:t>内事，不应取</a:t>
              </a:r>
              <a:r>
                <a:rPr lang="zh-CN" altLang="en-US" sz="2600">
                  <a:solidFill>
                    <a:srgbClr val="FF5757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分</a:t>
              </a:r>
              <a:r>
                <a:rPr lang="en-US" altLang="zh-CN" sz="2600">
                  <a:latin typeface="宋体" panose="02010600030101010101" pitchFamily="2" charset="-122"/>
                </a:rPr>
                <a:t>(</a:t>
              </a:r>
              <a:r>
                <a:rPr lang="en-US" altLang="zh-CN" sz="2600">
                  <a:solidFill>
                    <a:srgbClr val="FF5757"/>
                  </a:solidFill>
                  <a:latin typeface="taozhi.cn_PY" panose="02000500000000000000" pitchFamily="2" charset="0"/>
                </a:rPr>
                <a:t>fēn</a:t>
              </a:r>
              <a:r>
                <a:rPr lang="en-US" altLang="zh-CN" sz="2600">
                  <a:latin typeface="宋体" panose="02010600030101010101" pitchFamily="2" charset="-122"/>
                </a:rPr>
                <a:t>)</a:t>
              </a:r>
              <a:r>
                <a:rPr lang="zh-CN" altLang="en-US" sz="2600">
                  <a:latin typeface="楷体" panose="02010609060101010101" pitchFamily="49" charset="-122"/>
                  <a:ea typeface="楷体" panose="02010609060101010101" pitchFamily="49" charset="-122"/>
                </a:rPr>
                <a:t>文。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6210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8BD707B4-7830-4413-A972-8E16987D0FE3}"/>
              </a:ext>
            </a:extLst>
          </p:cNvPr>
          <p:cNvGrpSpPr/>
          <p:nvPr/>
        </p:nvGrpSpPr>
        <p:grpSpPr>
          <a:xfrm>
            <a:off x="861763" y="1447431"/>
            <a:ext cx="2583978" cy="982980"/>
            <a:chOff x="742628" y="1714500"/>
            <a:chExt cx="2583978" cy="98298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BBCEE58A-C7EA-489D-A5B2-387AC38F7099}"/>
                </a:ext>
              </a:extLst>
            </p:cNvPr>
            <p:cNvGrpSpPr/>
            <p:nvPr/>
          </p:nvGrpSpPr>
          <p:grpSpPr>
            <a:xfrm>
              <a:off x="1035050" y="2164306"/>
              <a:ext cx="2291556" cy="533174"/>
              <a:chOff x="1968500" y="5598686"/>
              <a:chExt cx="2291556" cy="533174"/>
            </a:xfrm>
          </p:grpSpPr>
          <p:sp>
            <p:nvSpPr>
              <p:cNvPr id="6" name="圆角矩形 25">
                <a:extLst>
                  <a:ext uri="{FF2B5EF4-FFF2-40B4-BE49-F238E27FC236}">
                    <a16:creationId xmlns:a16="http://schemas.microsoft.com/office/drawing/2014/main" id="{136B7654-7D7A-4F45-A63C-C613A4D2A5EA}"/>
                  </a:ext>
                </a:extLst>
              </p:cNvPr>
              <p:cNvSpPr/>
              <p:nvPr/>
            </p:nvSpPr>
            <p:spPr bwMode="auto">
              <a:xfrm>
                <a:off x="1968500" y="5598686"/>
                <a:ext cx="2291556" cy="533174"/>
              </a:xfrm>
              <a:prstGeom prst="roundRect">
                <a:avLst/>
              </a:prstGeom>
              <a:solidFill>
                <a:srgbClr val="FF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51744D50-6B00-4F09-8E36-1036EA143546}"/>
                  </a:ext>
                </a:extLst>
              </p:cNvPr>
              <p:cNvSpPr/>
              <p:nvPr/>
            </p:nvSpPr>
            <p:spPr>
              <a:xfrm>
                <a:off x="2384980" y="5634147"/>
                <a:ext cx="1846025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latinLnBrk="1" hangingPunct="1"/>
                <a:r>
                  <a:rPr lang="zh-CN" altLang="en-US" sz="2600" dirty="0">
                    <a:solidFill>
                      <a:schemeClr val="bg1"/>
                    </a:solidFill>
                    <a:latin typeface="方正卡通_GBK" panose="03000509000000000000" pitchFamily="65" charset="-122"/>
                    <a:ea typeface="方正卡通_GBK" panose="03000509000000000000" pitchFamily="65" charset="-122"/>
                  </a:rPr>
                  <a:t>我会多音字</a:t>
                </a:r>
              </a:p>
            </p:txBody>
          </p:sp>
          <p:sp>
            <p:nvSpPr>
              <p:cNvPr id="8" name="圆角矩形 27">
                <a:extLst>
                  <a:ext uri="{FF2B5EF4-FFF2-40B4-BE49-F238E27FC236}">
                    <a16:creationId xmlns:a16="http://schemas.microsoft.com/office/drawing/2014/main" id="{7CF620EF-CEA1-4D20-85BB-35BCDA05F537}"/>
                  </a:ext>
                </a:extLst>
              </p:cNvPr>
              <p:cNvSpPr/>
              <p:nvPr/>
            </p:nvSpPr>
            <p:spPr bwMode="auto">
              <a:xfrm>
                <a:off x="2105025" y="5624512"/>
                <a:ext cx="2128838" cy="481014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CAD32D63-77E1-4D84-9E6E-01DF5D62C7A8}"/>
                  </a:ext>
                </a:extLst>
              </p:cNvPr>
              <p:cNvSpPr/>
              <p:nvPr/>
            </p:nvSpPr>
            <p:spPr bwMode="auto">
              <a:xfrm>
                <a:off x="4130909" y="5662332"/>
                <a:ext cx="57150" cy="57150"/>
              </a:xfrm>
              <a:prstGeom prst="ellipse">
                <a:avLst/>
              </a:prstGeom>
              <a:solidFill>
                <a:srgbClr val="FAFBE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</p:grp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3B7DADA-DA73-4B07-8D20-20B6389C15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528"/>
            <a:stretch/>
          </p:blipFill>
          <p:spPr>
            <a:xfrm flipH="1">
              <a:off x="742628" y="1714500"/>
              <a:ext cx="811782" cy="97541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F17A957F-DF14-4E01-9B8B-96B729594E87}"/>
              </a:ext>
            </a:extLst>
          </p:cNvPr>
          <p:cNvSpPr/>
          <p:nvPr/>
        </p:nvSpPr>
        <p:spPr>
          <a:xfrm>
            <a:off x="5243231" y="2778773"/>
            <a:ext cx="1715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>
                <a:latin typeface="宋体" panose="02010600030101010101" pitchFamily="2" charset="-122"/>
              </a:rPr>
              <a:t>(</a:t>
            </a:r>
            <a:r>
              <a:rPr lang="en-US" altLang="zh-CN" sz="3600">
                <a:latin typeface="taozhi.cn_PY" panose="02000500000000000000" pitchFamily="2" charset="0"/>
              </a:rPr>
              <a:t>hǎo</a:t>
            </a:r>
            <a:r>
              <a:rPr lang="en-US" altLang="zh-CN" sz="3600">
                <a:latin typeface="宋体" panose="02010600030101010101" pitchFamily="2" charset="-122"/>
              </a:rPr>
              <a:t>)</a:t>
            </a:r>
            <a:endParaRPr lang="zh-CN" altLang="en-US" sz="3600" dirty="0">
              <a:latin typeface="宋体" panose="02010600030101010101" pitchFamily="2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D7A86FE-4D28-46E9-A4E7-85BA2F0871B3}"/>
              </a:ext>
            </a:extLst>
          </p:cNvPr>
          <p:cNvSpPr/>
          <p:nvPr/>
        </p:nvSpPr>
        <p:spPr>
          <a:xfrm>
            <a:off x="6815826" y="2737601"/>
            <a:ext cx="1323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好人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8AEEBAD-567E-405D-8D8B-AB32F23DD9A9}"/>
              </a:ext>
            </a:extLst>
          </p:cNvPr>
          <p:cNvSpPr/>
          <p:nvPr/>
        </p:nvSpPr>
        <p:spPr>
          <a:xfrm>
            <a:off x="5243231" y="4104400"/>
            <a:ext cx="1715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>
                <a:latin typeface="宋体" panose="02010600030101010101" pitchFamily="2" charset="-122"/>
              </a:rPr>
              <a:t>(</a:t>
            </a:r>
            <a:r>
              <a:rPr lang="en-US" altLang="zh-CN" sz="3600">
                <a:latin typeface="taozhi.cn_PY" panose="02000500000000000000" pitchFamily="2" charset="0"/>
              </a:rPr>
              <a:t>hào</a:t>
            </a:r>
            <a:r>
              <a:rPr lang="en-US" altLang="zh-CN" sz="3600">
                <a:latin typeface="宋体" panose="02010600030101010101" pitchFamily="2" charset="-122"/>
              </a:rPr>
              <a:t>)</a:t>
            </a:r>
            <a:endParaRPr lang="zh-CN" altLang="en-US" sz="3600" dirty="0">
              <a:latin typeface="宋体" panose="02010600030101010101" pitchFamily="2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7169D13-06A1-48A6-BE79-097C2B366522}"/>
              </a:ext>
            </a:extLst>
          </p:cNvPr>
          <p:cNvSpPr/>
          <p:nvPr/>
        </p:nvSpPr>
        <p:spPr>
          <a:xfrm>
            <a:off x="6815825" y="4071059"/>
            <a:ext cx="1344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爱好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EEC12A4-3551-4279-A2C1-9E6B202C97ED}"/>
              </a:ext>
            </a:extLst>
          </p:cNvPr>
          <p:cNvGrpSpPr/>
          <p:nvPr/>
        </p:nvGrpSpPr>
        <p:grpSpPr>
          <a:xfrm>
            <a:off x="3733671" y="3446813"/>
            <a:ext cx="727533" cy="695740"/>
            <a:chOff x="1132983" y="4056549"/>
            <a:chExt cx="727533" cy="695740"/>
          </a:xfrm>
        </p:grpSpPr>
        <p:sp>
          <p:nvSpPr>
            <p:cNvPr id="15" name="圆角矩形 18">
              <a:extLst>
                <a:ext uri="{FF2B5EF4-FFF2-40B4-BE49-F238E27FC236}">
                  <a16:creationId xmlns:a16="http://schemas.microsoft.com/office/drawing/2014/main" id="{800D826A-3C5F-476E-AE86-3AF2BED75A1D}"/>
                </a:ext>
              </a:extLst>
            </p:cNvPr>
            <p:cNvSpPr/>
            <p:nvPr/>
          </p:nvSpPr>
          <p:spPr bwMode="auto">
            <a:xfrm rot="18900000">
              <a:off x="1132983" y="4100147"/>
              <a:ext cx="652141" cy="652142"/>
            </a:xfrm>
            <a:prstGeom prst="roundRect">
              <a:avLst>
                <a:gd name="adj" fmla="val 12167"/>
              </a:avLst>
            </a:prstGeom>
            <a:solidFill>
              <a:srgbClr val="FF7C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8E9333C3-5AE1-4FD0-B1AD-C1367825A971}"/>
                </a:ext>
              </a:extLst>
            </p:cNvPr>
            <p:cNvSpPr/>
            <p:nvPr/>
          </p:nvSpPr>
          <p:spPr bwMode="auto">
            <a:xfrm>
              <a:off x="1789373" y="4390643"/>
              <a:ext cx="71143" cy="71143"/>
            </a:xfrm>
            <a:prstGeom prst="ellipse">
              <a:avLst/>
            </a:prstGeom>
            <a:solidFill>
              <a:srgbClr val="FAFBE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6ED1E760-CCD3-41A9-8ED1-5941255029DA}"/>
                </a:ext>
              </a:extLst>
            </p:cNvPr>
            <p:cNvSpPr/>
            <p:nvPr/>
          </p:nvSpPr>
          <p:spPr>
            <a:xfrm>
              <a:off x="1140401" y="4056549"/>
              <a:ext cx="64633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lang="zh-CN" altLang="en-US" sz="36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好</a:t>
              </a:r>
              <a:endParaRPr lang="zh-CN" altLang="en-US" sz="3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BC083967-A50A-4908-AD7C-303F5F644316}"/>
              </a:ext>
            </a:extLst>
          </p:cNvPr>
          <p:cNvGrpSpPr/>
          <p:nvPr/>
        </p:nvGrpSpPr>
        <p:grpSpPr>
          <a:xfrm>
            <a:off x="4428595" y="3090244"/>
            <a:ext cx="947582" cy="1334314"/>
            <a:chOff x="1827907" y="3699980"/>
            <a:chExt cx="947582" cy="1334314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6245D1F9-C263-4C15-A9C4-138E93706188}"/>
                </a:ext>
              </a:extLst>
            </p:cNvPr>
            <p:cNvCxnSpPr/>
            <p:nvPr/>
          </p:nvCxnSpPr>
          <p:spPr bwMode="auto">
            <a:xfrm flipV="1">
              <a:off x="1827907" y="3699980"/>
              <a:ext cx="947582" cy="72623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7C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B040BBB4-AC4E-4298-9492-716CA422034A}"/>
                </a:ext>
              </a:extLst>
            </p:cNvPr>
            <p:cNvCxnSpPr/>
            <p:nvPr/>
          </p:nvCxnSpPr>
          <p:spPr bwMode="auto">
            <a:xfrm>
              <a:off x="1827907" y="4426219"/>
              <a:ext cx="947582" cy="60807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7C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A5E8849B-2FE2-405A-8FC2-873E7A33D662}"/>
              </a:ext>
            </a:extLst>
          </p:cNvPr>
          <p:cNvGrpSpPr/>
          <p:nvPr/>
        </p:nvGrpSpPr>
        <p:grpSpPr>
          <a:xfrm>
            <a:off x="3200080" y="5067040"/>
            <a:ext cx="5791839" cy="1288493"/>
            <a:chOff x="1220300" y="5227268"/>
            <a:chExt cx="5791839" cy="1288493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33513C18-5D6F-42AA-93CE-227A5223DAED}"/>
                </a:ext>
              </a:extLst>
            </p:cNvPr>
            <p:cNvSpPr/>
            <p:nvPr/>
          </p:nvSpPr>
          <p:spPr bwMode="auto">
            <a:xfrm>
              <a:off x="1220300" y="5248245"/>
              <a:ext cx="5738180" cy="1267516"/>
            </a:xfrm>
            <a:prstGeom prst="rect">
              <a:avLst/>
            </a:prstGeom>
            <a:noFill/>
            <a:ln w="19050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C5AE0936-A9B0-42AE-93B9-3E4C1947E191}"/>
                </a:ext>
              </a:extLst>
            </p:cNvPr>
            <p:cNvSpPr/>
            <p:nvPr/>
          </p:nvSpPr>
          <p:spPr>
            <a:xfrm>
              <a:off x="1327291" y="5227268"/>
              <a:ext cx="5684848" cy="12168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600">
                  <a:solidFill>
                    <a:srgbClr val="0070C0"/>
                  </a:solidFill>
                  <a:latin typeface="+mj-ea"/>
                  <a:ea typeface="+mj-ea"/>
                </a:rPr>
                <a:t>运用：</a:t>
              </a:r>
              <a:r>
                <a:rPr lang="zh-CN" altLang="en-US" sz="2600">
                  <a:solidFill>
                    <a:srgbClr val="FF5757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好</a:t>
              </a:r>
              <a:r>
                <a:rPr lang="en-US" altLang="zh-CN" sz="2600">
                  <a:latin typeface="宋体" panose="02010600030101010101" pitchFamily="2" charset="-122"/>
                </a:rPr>
                <a:t>(</a:t>
              </a:r>
              <a:r>
                <a:rPr lang="en-US" altLang="zh-CN" sz="2600">
                  <a:solidFill>
                    <a:srgbClr val="FF5757"/>
                  </a:solidFill>
                  <a:latin typeface="taozhi.cn_PY" panose="02000500000000000000" pitchFamily="2" charset="0"/>
                </a:rPr>
                <a:t>hǎo</a:t>
              </a:r>
              <a:r>
                <a:rPr lang="en-US" altLang="zh-CN" sz="2600">
                  <a:latin typeface="宋体" panose="02010600030101010101" pitchFamily="2" charset="-122"/>
                </a:rPr>
                <a:t>)</a:t>
              </a:r>
              <a:r>
                <a:rPr lang="zh-CN" altLang="en-US" sz="2600">
                  <a:latin typeface="楷体" panose="02010609060101010101" pitchFamily="49" charset="-122"/>
                  <a:ea typeface="楷体" panose="02010609060101010101" pitchFamily="49" charset="-122"/>
                </a:rPr>
                <a:t>读书时不</a:t>
              </a:r>
              <a:r>
                <a:rPr lang="zh-CN" altLang="en-US" sz="2600">
                  <a:solidFill>
                    <a:srgbClr val="FF5757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好</a:t>
              </a:r>
              <a:r>
                <a:rPr lang="en-US" altLang="zh-CN" sz="2600">
                  <a:latin typeface="宋体" panose="02010600030101010101" pitchFamily="2" charset="-122"/>
                </a:rPr>
                <a:t>(</a:t>
              </a:r>
              <a:r>
                <a:rPr lang="en-US" altLang="zh-CN" sz="2600">
                  <a:solidFill>
                    <a:srgbClr val="FF5757"/>
                  </a:solidFill>
                  <a:latin typeface="taozhi.cn_PY" panose="02000500000000000000" pitchFamily="2" charset="0"/>
                </a:rPr>
                <a:t>hào</a:t>
              </a:r>
              <a:r>
                <a:rPr lang="en-US" altLang="zh-CN" sz="2600">
                  <a:latin typeface="宋体" panose="02010600030101010101" pitchFamily="2" charset="-122"/>
                </a:rPr>
                <a:t>)</a:t>
              </a:r>
              <a:r>
                <a:rPr lang="zh-CN" altLang="en-US" sz="2600">
                  <a:latin typeface="楷体" panose="02010609060101010101" pitchFamily="49" charset="-122"/>
                  <a:ea typeface="楷体" panose="02010609060101010101" pitchFamily="49" charset="-122"/>
                </a:rPr>
                <a:t>读书</a:t>
              </a:r>
              <a:r>
                <a:rPr lang="en-US" altLang="zh-CN" sz="2600"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600">
                  <a:latin typeface="楷体" panose="02010609060101010101" pitchFamily="49" charset="-122"/>
                  <a:ea typeface="楷体" panose="02010609060101010101" pitchFamily="49" charset="-122"/>
                </a:rPr>
                <a:t>      </a:t>
              </a:r>
              <a:r>
                <a:rPr lang="zh-CN" altLang="en-US" sz="2600">
                  <a:solidFill>
                    <a:srgbClr val="FF5757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好</a:t>
              </a:r>
              <a:r>
                <a:rPr lang="en-US" altLang="zh-CN" sz="2600">
                  <a:latin typeface="宋体" panose="02010600030101010101" pitchFamily="2" charset="-122"/>
                </a:rPr>
                <a:t>(</a:t>
              </a:r>
              <a:r>
                <a:rPr lang="en-US" altLang="zh-CN" sz="2600">
                  <a:solidFill>
                    <a:srgbClr val="FF5757"/>
                  </a:solidFill>
                  <a:latin typeface="taozhi.cn_PY" panose="02000500000000000000" pitchFamily="2" charset="0"/>
                </a:rPr>
                <a:t>hào</a:t>
              </a:r>
              <a:r>
                <a:rPr lang="en-US" altLang="zh-CN" sz="2600">
                  <a:latin typeface="宋体" panose="02010600030101010101" pitchFamily="2" charset="-122"/>
                </a:rPr>
                <a:t>)</a:t>
              </a:r>
              <a:r>
                <a:rPr lang="zh-CN" altLang="en-US" sz="2600">
                  <a:latin typeface="楷体" panose="02010609060101010101" pitchFamily="49" charset="-122"/>
                  <a:ea typeface="楷体" panose="02010609060101010101" pitchFamily="49" charset="-122"/>
                </a:rPr>
                <a:t>读书时不</a:t>
              </a:r>
              <a:r>
                <a:rPr lang="zh-CN" altLang="en-US" sz="2600">
                  <a:solidFill>
                    <a:srgbClr val="FF5757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好</a:t>
              </a:r>
              <a:r>
                <a:rPr lang="en-US" altLang="zh-CN" sz="2600">
                  <a:latin typeface="宋体" panose="02010600030101010101" pitchFamily="2" charset="-122"/>
                </a:rPr>
                <a:t>(</a:t>
              </a:r>
              <a:r>
                <a:rPr lang="en-US" altLang="zh-CN" sz="2600">
                  <a:solidFill>
                    <a:srgbClr val="FF5757"/>
                  </a:solidFill>
                  <a:latin typeface="taozhi.cn_PY" panose="02000500000000000000" pitchFamily="2" charset="0"/>
                </a:rPr>
                <a:t>hǎo</a:t>
              </a:r>
              <a:r>
                <a:rPr lang="en-US" altLang="zh-CN" sz="2600">
                  <a:latin typeface="宋体" panose="02010600030101010101" pitchFamily="2" charset="-122"/>
                </a:rPr>
                <a:t>)</a:t>
              </a:r>
              <a:r>
                <a:rPr lang="zh-CN" altLang="en-US" sz="2600">
                  <a:latin typeface="楷体" panose="02010609060101010101" pitchFamily="49" charset="-122"/>
                  <a:ea typeface="楷体" panose="02010609060101010101" pitchFamily="49" charset="-122"/>
                </a:rPr>
                <a:t>读书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1013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1">
            <a:extLst>
              <a:ext uri="{FF2B5EF4-FFF2-40B4-BE49-F238E27FC236}">
                <a16:creationId xmlns:a16="http://schemas.microsoft.com/office/drawing/2014/main" id="{13BE8278-6803-4D27-8F6D-F339D709835E}"/>
              </a:ext>
            </a:extLst>
          </p:cNvPr>
          <p:cNvSpPr/>
          <p:nvPr/>
        </p:nvSpPr>
        <p:spPr bwMode="auto">
          <a:xfrm>
            <a:off x="932747" y="2966592"/>
            <a:ext cx="10321329" cy="2868930"/>
          </a:xfrm>
          <a:prstGeom prst="roundRect">
            <a:avLst>
              <a:gd name="adj" fmla="val 5189"/>
            </a:avLst>
          </a:prstGeom>
          <a:solidFill>
            <a:srgbClr val="EAFCED"/>
          </a:solidFill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16B82B5-8749-445B-8A08-2733883E295D}"/>
              </a:ext>
            </a:extLst>
          </p:cNvPr>
          <p:cNvGrpSpPr/>
          <p:nvPr/>
        </p:nvGrpSpPr>
        <p:grpSpPr>
          <a:xfrm rot="5400000">
            <a:off x="794632" y="1178100"/>
            <a:ext cx="897540" cy="2502042"/>
            <a:chOff x="796044" y="1572118"/>
            <a:chExt cx="897540" cy="2502042"/>
          </a:xfrm>
        </p:grpSpPr>
        <p:sp>
          <p:nvSpPr>
            <p:cNvPr id="4" name="任意多边形 2">
              <a:extLst>
                <a:ext uri="{FF2B5EF4-FFF2-40B4-BE49-F238E27FC236}">
                  <a16:creationId xmlns:a16="http://schemas.microsoft.com/office/drawing/2014/main" id="{9B4F236C-5E53-4E82-910B-C43E405E7E4C}"/>
                </a:ext>
              </a:extLst>
            </p:cNvPr>
            <p:cNvSpPr/>
            <p:nvPr/>
          </p:nvSpPr>
          <p:spPr bwMode="auto">
            <a:xfrm>
              <a:off x="796044" y="1788160"/>
              <a:ext cx="329622" cy="2286000"/>
            </a:xfrm>
            <a:custGeom>
              <a:avLst/>
              <a:gdLst>
                <a:gd name="connsiteX0" fmla="*/ 4803 w 322313"/>
                <a:gd name="connsiteY0" fmla="*/ 0 h 2286000"/>
                <a:gd name="connsiteX1" fmla="*/ 322303 w 322313"/>
                <a:gd name="connsiteY1" fmla="*/ 469900 h 2286000"/>
                <a:gd name="connsiteX2" fmla="*/ 17503 w 322313"/>
                <a:gd name="connsiteY2" fmla="*/ 895350 h 2286000"/>
                <a:gd name="connsiteX3" fmla="*/ 309603 w 322313"/>
                <a:gd name="connsiteY3" fmla="*/ 1358900 h 2286000"/>
                <a:gd name="connsiteX4" fmla="*/ 4803 w 322313"/>
                <a:gd name="connsiteY4" fmla="*/ 1803400 h 2286000"/>
                <a:gd name="connsiteX5" fmla="*/ 100053 w 322313"/>
                <a:gd name="connsiteY5" fmla="*/ 2286000 h 2286000"/>
                <a:gd name="connsiteX0" fmla="*/ 12112 w 329622"/>
                <a:gd name="connsiteY0" fmla="*/ 0 h 2286000"/>
                <a:gd name="connsiteX1" fmla="*/ 329612 w 329622"/>
                <a:gd name="connsiteY1" fmla="*/ 469900 h 2286000"/>
                <a:gd name="connsiteX2" fmla="*/ 24812 w 329622"/>
                <a:gd name="connsiteY2" fmla="*/ 895350 h 2286000"/>
                <a:gd name="connsiteX3" fmla="*/ 316912 w 329622"/>
                <a:gd name="connsiteY3" fmla="*/ 1358900 h 2286000"/>
                <a:gd name="connsiteX4" fmla="*/ 12112 w 329622"/>
                <a:gd name="connsiteY4" fmla="*/ 1803400 h 2286000"/>
                <a:gd name="connsiteX5" fmla="*/ 107362 w 329622"/>
                <a:gd name="connsiteY5" fmla="*/ 228600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622" h="2286000">
                  <a:moveTo>
                    <a:pt x="12112" y="0"/>
                  </a:moveTo>
                  <a:cubicBezTo>
                    <a:pt x="-74035" y="244157"/>
                    <a:pt x="327495" y="320675"/>
                    <a:pt x="329612" y="469900"/>
                  </a:cubicBezTo>
                  <a:cubicBezTo>
                    <a:pt x="331729" y="619125"/>
                    <a:pt x="26929" y="747183"/>
                    <a:pt x="24812" y="895350"/>
                  </a:cubicBezTo>
                  <a:cubicBezTo>
                    <a:pt x="22695" y="1043517"/>
                    <a:pt x="319029" y="1207558"/>
                    <a:pt x="316912" y="1358900"/>
                  </a:cubicBezTo>
                  <a:cubicBezTo>
                    <a:pt x="314795" y="1510242"/>
                    <a:pt x="47037" y="1648883"/>
                    <a:pt x="12112" y="1803400"/>
                  </a:cubicBezTo>
                  <a:cubicBezTo>
                    <a:pt x="-22813" y="1957917"/>
                    <a:pt x="145462" y="2205567"/>
                    <a:pt x="107362" y="228600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" name="泪滴形 4">
              <a:extLst>
                <a:ext uri="{FF2B5EF4-FFF2-40B4-BE49-F238E27FC236}">
                  <a16:creationId xmlns:a16="http://schemas.microsoft.com/office/drawing/2014/main" id="{C881CC5E-3C21-4876-92AF-751C5309D7CA}"/>
                </a:ext>
              </a:extLst>
            </p:cNvPr>
            <p:cNvSpPr/>
            <p:nvPr/>
          </p:nvSpPr>
          <p:spPr bwMode="auto">
            <a:xfrm rot="13666271">
              <a:off x="908358" y="1572118"/>
              <a:ext cx="469100" cy="469100"/>
            </a:xfrm>
            <a:prstGeom prst="teardrop">
              <a:avLst>
                <a:gd name="adj" fmla="val 102821"/>
              </a:avLst>
            </a:prstGeom>
            <a:solidFill>
              <a:srgbClr val="FF5757"/>
            </a:solidFill>
            <a:ln w="38100" cap="flat" cmpd="sng" algn="ctr">
              <a:solidFill>
                <a:srgbClr val="FAFBE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" name="泪滴形 5">
              <a:extLst>
                <a:ext uri="{FF2B5EF4-FFF2-40B4-BE49-F238E27FC236}">
                  <a16:creationId xmlns:a16="http://schemas.microsoft.com/office/drawing/2014/main" id="{A5C75C3C-5FF6-46C0-949E-055647C37E3B}"/>
                </a:ext>
              </a:extLst>
            </p:cNvPr>
            <p:cNvSpPr/>
            <p:nvPr/>
          </p:nvSpPr>
          <p:spPr bwMode="auto">
            <a:xfrm rot="13666271">
              <a:off x="1224484" y="2027659"/>
              <a:ext cx="469100" cy="469100"/>
            </a:xfrm>
            <a:prstGeom prst="teardrop">
              <a:avLst>
                <a:gd name="adj" fmla="val 102821"/>
              </a:avLst>
            </a:prstGeom>
            <a:solidFill>
              <a:srgbClr val="7030A0"/>
            </a:solidFill>
            <a:ln w="38100" cap="flat" cmpd="sng" algn="ctr">
              <a:solidFill>
                <a:srgbClr val="FAFBE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" name="泪滴形 6">
              <a:extLst>
                <a:ext uri="{FF2B5EF4-FFF2-40B4-BE49-F238E27FC236}">
                  <a16:creationId xmlns:a16="http://schemas.microsoft.com/office/drawing/2014/main" id="{7E66769E-6C62-4C2D-B0A4-1F5FF796D22A}"/>
                </a:ext>
              </a:extLst>
            </p:cNvPr>
            <p:cNvSpPr/>
            <p:nvPr/>
          </p:nvSpPr>
          <p:spPr bwMode="auto">
            <a:xfrm rot="13666271">
              <a:off x="929494" y="2467499"/>
              <a:ext cx="469100" cy="469100"/>
            </a:xfrm>
            <a:prstGeom prst="teardrop">
              <a:avLst>
                <a:gd name="adj" fmla="val 102821"/>
              </a:avLst>
            </a:prstGeom>
            <a:solidFill>
              <a:srgbClr val="57B61C"/>
            </a:solidFill>
            <a:ln w="38100" cap="flat" cmpd="sng" algn="ctr">
              <a:solidFill>
                <a:srgbClr val="FAFBE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" name="泪滴形 7">
              <a:extLst>
                <a:ext uri="{FF2B5EF4-FFF2-40B4-BE49-F238E27FC236}">
                  <a16:creationId xmlns:a16="http://schemas.microsoft.com/office/drawing/2014/main" id="{9E64C674-B9C0-4505-B7BB-7888B3CB730D}"/>
                </a:ext>
              </a:extLst>
            </p:cNvPr>
            <p:cNvSpPr/>
            <p:nvPr/>
          </p:nvSpPr>
          <p:spPr bwMode="auto">
            <a:xfrm rot="13666271">
              <a:off x="1202422" y="2921477"/>
              <a:ext cx="469100" cy="469100"/>
            </a:xfrm>
            <a:prstGeom prst="teardrop">
              <a:avLst>
                <a:gd name="adj" fmla="val 102821"/>
              </a:avLst>
            </a:prstGeom>
            <a:solidFill>
              <a:srgbClr val="046295"/>
            </a:solidFill>
            <a:ln w="38100" cap="flat" cmpd="sng" algn="ctr">
              <a:solidFill>
                <a:srgbClr val="FAFBE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B7494272-AC57-44F3-AC16-43828812608A}"/>
              </a:ext>
            </a:extLst>
          </p:cNvPr>
          <p:cNvSpPr/>
          <p:nvPr/>
        </p:nvSpPr>
        <p:spPr>
          <a:xfrm>
            <a:off x="658588" y="2411924"/>
            <a:ext cx="488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>
                <a:ln w="3175">
                  <a:noFill/>
                </a:ln>
                <a:solidFill>
                  <a:schemeClr val="bg1"/>
                </a:solidFill>
                <a:latin typeface="方正卡通_GBK" panose="03000509000000000000" pitchFamily="65" charset="-122"/>
                <a:ea typeface="方正卡通_GBK" panose="03000509000000000000" pitchFamily="65" charset="-122"/>
              </a:rPr>
              <a:t>活</a:t>
            </a:r>
            <a:endParaRPr lang="zh-CN" altLang="en-US" sz="2400" b="1" dirty="0">
              <a:ln w="3175">
                <a:noFill/>
              </a:ln>
              <a:solidFill>
                <a:schemeClr val="bg1"/>
              </a:solidFill>
              <a:latin typeface="方正卡通_GBK" panose="03000509000000000000" pitchFamily="65" charset="-122"/>
              <a:ea typeface="方正卡通_GBK" panose="03000509000000000000" pitchFamily="65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E511C2A-0EFC-43DB-A49B-CB6053662569}"/>
              </a:ext>
            </a:extLst>
          </p:cNvPr>
          <p:cNvSpPr/>
          <p:nvPr/>
        </p:nvSpPr>
        <p:spPr>
          <a:xfrm>
            <a:off x="1119517" y="2118644"/>
            <a:ext cx="488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>
                <a:ln w="3175">
                  <a:noFill/>
                </a:ln>
                <a:solidFill>
                  <a:schemeClr val="bg1"/>
                </a:solidFill>
                <a:latin typeface="方正卡通_GBK" panose="03000509000000000000" pitchFamily="65" charset="-122"/>
                <a:ea typeface="方正卡通_GBK" panose="03000509000000000000" pitchFamily="65" charset="-122"/>
              </a:rPr>
              <a:t>学</a:t>
            </a:r>
            <a:endParaRPr lang="zh-CN" altLang="en-US" sz="2400" b="1" dirty="0">
              <a:ln w="3175">
                <a:noFill/>
              </a:ln>
              <a:solidFill>
                <a:schemeClr val="bg1"/>
              </a:solidFill>
              <a:latin typeface="方正卡通_GBK" panose="03000509000000000000" pitchFamily="65" charset="-122"/>
              <a:ea typeface="方正卡通_GBK" panose="03000509000000000000" pitchFamily="65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5D32270-60DF-43E9-B008-7BE00442C671}"/>
              </a:ext>
            </a:extLst>
          </p:cNvPr>
          <p:cNvSpPr/>
          <p:nvPr/>
        </p:nvSpPr>
        <p:spPr>
          <a:xfrm>
            <a:off x="1552406" y="2411924"/>
            <a:ext cx="488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>
                <a:ln w="3175">
                  <a:noFill/>
                </a:ln>
                <a:solidFill>
                  <a:schemeClr val="bg1"/>
                </a:solidFill>
                <a:latin typeface="方正卡通_GBK" panose="03000509000000000000" pitchFamily="65" charset="-122"/>
                <a:ea typeface="方正卡通_GBK" panose="03000509000000000000" pitchFamily="65" charset="-122"/>
              </a:rPr>
              <a:t>活</a:t>
            </a:r>
            <a:endParaRPr lang="zh-CN" altLang="en-US" sz="2400" b="1" dirty="0">
              <a:ln w="3175">
                <a:noFill/>
              </a:ln>
              <a:solidFill>
                <a:schemeClr val="bg1"/>
              </a:solidFill>
              <a:latin typeface="方正卡通_GBK" panose="03000509000000000000" pitchFamily="65" charset="-122"/>
              <a:ea typeface="方正卡通_GBK" panose="03000509000000000000" pitchFamily="65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34D9DA8-7037-4726-A92C-74FB6296998C}"/>
              </a:ext>
            </a:extLst>
          </p:cNvPr>
          <p:cNvSpPr/>
          <p:nvPr/>
        </p:nvSpPr>
        <p:spPr>
          <a:xfrm>
            <a:off x="2015567" y="2102278"/>
            <a:ext cx="488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>
                <a:ln w="3175">
                  <a:noFill/>
                </a:ln>
                <a:solidFill>
                  <a:schemeClr val="bg1"/>
                </a:solidFill>
                <a:latin typeface="方正卡通_GBK" panose="03000509000000000000" pitchFamily="65" charset="-122"/>
                <a:ea typeface="方正卡通_GBK" panose="03000509000000000000" pitchFamily="65" charset="-122"/>
              </a:rPr>
              <a:t>用</a:t>
            </a:r>
            <a:endParaRPr lang="zh-CN" altLang="en-US" sz="2400" b="1" dirty="0">
              <a:ln w="3175">
                <a:noFill/>
              </a:ln>
              <a:solidFill>
                <a:schemeClr val="bg1"/>
              </a:solidFill>
              <a:latin typeface="方正卡通_GBK" panose="03000509000000000000" pitchFamily="65" charset="-122"/>
              <a:ea typeface="方正卡通_GBK" panose="03000509000000000000" pitchFamily="65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DDDFF09-A9B9-4DAD-A4EA-F02C82411749}"/>
              </a:ext>
            </a:extLst>
          </p:cNvPr>
          <p:cNvSpPr txBox="1"/>
          <p:nvPr/>
        </p:nvSpPr>
        <p:spPr>
          <a:xfrm>
            <a:off x="1415866" y="3655005"/>
            <a:ext cx="9396700" cy="1793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000">
                <a:latin typeface="楷体" panose="02010609060101010101" pitchFamily="49" charset="-122"/>
                <a:ea typeface="楷体" panose="02010609060101010101" pitchFamily="49" charset="-122"/>
              </a:rPr>
              <a:t>爱好</a:t>
            </a:r>
            <a:r>
              <a:rPr lang="en-US" altLang="zh-CN" sz="3000">
                <a:latin typeface="宋体" panose="02010600030101010101" pitchFamily="2" charset="-122"/>
              </a:rPr>
              <a:t>(</a:t>
            </a:r>
            <a:r>
              <a:rPr lang="en-US" altLang="zh-CN" sz="3000">
                <a:latin typeface="taozhi.cn_PY" panose="02000500000000000000" pitchFamily="2" charset="0"/>
              </a:rPr>
              <a:t>hǎo</a:t>
            </a:r>
            <a:r>
              <a:rPr lang="zh-CN" altLang="en-US" sz="3000">
                <a:latin typeface="taozhi.cn_PY" panose="02000500000000000000" pitchFamily="2" charset="0"/>
              </a:rPr>
              <a:t>　</a:t>
            </a:r>
            <a:r>
              <a:rPr lang="en-US" altLang="zh-CN" sz="3000">
                <a:latin typeface="taozhi.cn_PY" panose="02000500000000000000" pitchFamily="2" charset="0"/>
              </a:rPr>
              <a:t>hào</a:t>
            </a:r>
            <a:r>
              <a:rPr lang="en-US" altLang="zh-CN" sz="3000">
                <a:latin typeface="宋体" panose="02010600030101010101" pitchFamily="2" charset="-122"/>
              </a:rPr>
              <a:t>)</a:t>
            </a:r>
            <a:r>
              <a:rPr lang="zh-CN" altLang="en-US" sz="3000">
                <a:latin typeface="宋体" panose="02010600030101010101" pitchFamily="2" charset="-122"/>
              </a:rPr>
              <a:t>　</a:t>
            </a:r>
            <a:r>
              <a:rPr lang="zh-CN" altLang="en-US" sz="3000">
                <a:latin typeface="楷体" panose="02010609060101010101" pitchFamily="49" charset="-122"/>
                <a:ea typeface="楷体" panose="02010609060101010101" pitchFamily="49" charset="-122"/>
              </a:rPr>
              <a:t>水分</a:t>
            </a:r>
            <a:r>
              <a:rPr lang="en-US" altLang="zh-CN" sz="3000">
                <a:latin typeface="宋体" panose="02010600030101010101" pitchFamily="2" charset="-122"/>
              </a:rPr>
              <a:t>(</a:t>
            </a:r>
            <a:r>
              <a:rPr lang="en-US" altLang="zh-CN" sz="3000">
                <a:latin typeface="taozhi.cn_PY" panose="02000500000000000000" pitchFamily="2" charset="0"/>
              </a:rPr>
              <a:t>fēn</a:t>
            </a:r>
            <a:r>
              <a:rPr lang="zh-CN" altLang="en-US" sz="3000">
                <a:latin typeface="taozhi.cn_PY" panose="02000500000000000000" pitchFamily="2" charset="0"/>
              </a:rPr>
              <a:t>　</a:t>
            </a:r>
            <a:r>
              <a:rPr lang="en-US" altLang="zh-CN" sz="3000">
                <a:latin typeface="taozhi.cn_PY" panose="02000500000000000000" pitchFamily="2" charset="0"/>
              </a:rPr>
              <a:t>fèn</a:t>
            </a:r>
            <a:r>
              <a:rPr lang="en-US" altLang="zh-CN" sz="3000">
                <a:latin typeface="宋体" panose="02010600030101010101" pitchFamily="2" charset="-122"/>
              </a:rPr>
              <a:t>)</a:t>
            </a:r>
            <a:r>
              <a:rPr lang="zh-CN" altLang="en-US" sz="3000">
                <a:latin typeface="宋体" panose="02010600030101010101" pitchFamily="2" charset="-122"/>
              </a:rPr>
              <a:t>　</a:t>
            </a:r>
            <a:r>
              <a:rPr lang="zh-CN" altLang="en-US" sz="3000">
                <a:latin typeface="楷体" panose="02010609060101010101" pitchFamily="49" charset="-122"/>
                <a:ea typeface="楷体" panose="02010609060101010101" pitchFamily="49" charset="-122"/>
              </a:rPr>
              <a:t>干活</a:t>
            </a:r>
            <a:r>
              <a:rPr lang="en-US" altLang="zh-CN" sz="3000">
                <a:latin typeface="宋体" panose="02010600030101010101" pitchFamily="2" charset="-122"/>
              </a:rPr>
              <a:t>(</a:t>
            </a:r>
            <a:r>
              <a:rPr lang="en-US" altLang="zh-CN" sz="3000">
                <a:latin typeface="taozhi.cn_PY" panose="02000500000000000000" pitchFamily="2" charset="0"/>
              </a:rPr>
              <a:t>gān</a:t>
            </a:r>
            <a:r>
              <a:rPr lang="zh-CN" altLang="en-US" sz="3000">
                <a:latin typeface="taozhi.cn_PY" panose="02000500000000000000" pitchFamily="2" charset="0"/>
              </a:rPr>
              <a:t>　</a:t>
            </a:r>
            <a:r>
              <a:rPr lang="en-US" altLang="zh-CN" sz="3000">
                <a:latin typeface="taozhi.cn_PY" panose="02000500000000000000" pitchFamily="2" charset="0"/>
              </a:rPr>
              <a:t>gàn</a:t>
            </a:r>
            <a:r>
              <a:rPr lang="en-US" altLang="zh-CN" sz="3000">
                <a:latin typeface="宋体" panose="02010600030101010101" pitchFamily="2" charset="-122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zh-CN" altLang="en-US" sz="3000">
                <a:latin typeface="楷体" panose="02010609060101010101" pitchFamily="49" charset="-122"/>
                <a:ea typeface="楷体" panose="02010609060101010101" pitchFamily="49" charset="-122"/>
              </a:rPr>
              <a:t>好坏</a:t>
            </a:r>
            <a:r>
              <a:rPr lang="en-US" altLang="zh-CN" sz="3000">
                <a:latin typeface="宋体" panose="02010600030101010101" pitchFamily="2" charset="-122"/>
              </a:rPr>
              <a:t>(</a:t>
            </a:r>
            <a:r>
              <a:rPr lang="en-US" altLang="zh-CN" sz="3000">
                <a:latin typeface="taozhi.cn_PY" panose="02000500000000000000" pitchFamily="2" charset="0"/>
              </a:rPr>
              <a:t>hǎo</a:t>
            </a:r>
            <a:r>
              <a:rPr lang="zh-CN" altLang="en-US" sz="3000">
                <a:latin typeface="taozhi.cn_PY" panose="02000500000000000000" pitchFamily="2" charset="0"/>
              </a:rPr>
              <a:t>　</a:t>
            </a:r>
            <a:r>
              <a:rPr lang="en-US" altLang="zh-CN" sz="3000">
                <a:latin typeface="taozhi.cn_PY" panose="02000500000000000000" pitchFamily="2" charset="0"/>
              </a:rPr>
              <a:t>hào</a:t>
            </a:r>
            <a:r>
              <a:rPr lang="en-US" altLang="zh-CN" sz="3000">
                <a:latin typeface="宋体" panose="02010600030101010101" pitchFamily="2" charset="-122"/>
              </a:rPr>
              <a:t>)</a:t>
            </a:r>
            <a:r>
              <a:rPr lang="zh-CN" altLang="en-US" sz="3000">
                <a:latin typeface="楷体" panose="02010609060101010101" pitchFamily="49" charset="-122"/>
                <a:ea typeface="楷体" panose="02010609060101010101" pitchFamily="49" charset="-122"/>
              </a:rPr>
              <a:t>　分开</a:t>
            </a:r>
            <a:r>
              <a:rPr lang="en-US" altLang="zh-CN" sz="3000">
                <a:latin typeface="宋体" panose="02010600030101010101" pitchFamily="2" charset="-122"/>
              </a:rPr>
              <a:t>(</a:t>
            </a:r>
            <a:r>
              <a:rPr lang="en-US" altLang="zh-CN" sz="3000">
                <a:latin typeface="taozhi.cn_PY" panose="02000500000000000000" pitchFamily="2" charset="0"/>
              </a:rPr>
              <a:t>fēn</a:t>
            </a:r>
            <a:r>
              <a:rPr lang="zh-CN" altLang="en-US" sz="3000">
                <a:latin typeface="taozhi.cn_PY" panose="02000500000000000000" pitchFamily="2" charset="0"/>
              </a:rPr>
              <a:t>　</a:t>
            </a:r>
            <a:r>
              <a:rPr lang="en-US" altLang="zh-CN" sz="3000">
                <a:latin typeface="taozhi.cn_PY" panose="02000500000000000000" pitchFamily="2" charset="0"/>
              </a:rPr>
              <a:t>fèn</a:t>
            </a:r>
            <a:r>
              <a:rPr lang="en-US" altLang="zh-CN" sz="3000">
                <a:latin typeface="宋体" panose="02010600030101010101" pitchFamily="2" charset="-122"/>
              </a:rPr>
              <a:t>)</a:t>
            </a:r>
            <a:r>
              <a:rPr lang="zh-CN" altLang="en-US" sz="3000">
                <a:latin typeface="宋体" panose="02010600030101010101" pitchFamily="2" charset="-122"/>
              </a:rPr>
              <a:t>　</a:t>
            </a:r>
            <a:r>
              <a:rPr lang="zh-CN" altLang="en-US" sz="3000">
                <a:latin typeface="楷体" panose="02010609060101010101" pitchFamily="49" charset="-122"/>
                <a:ea typeface="楷体" panose="02010609060101010101" pitchFamily="49" charset="-122"/>
              </a:rPr>
              <a:t>葡萄干</a:t>
            </a:r>
            <a:r>
              <a:rPr lang="en-US" altLang="zh-CN" sz="3000">
                <a:latin typeface="宋体" panose="02010600030101010101" pitchFamily="2" charset="-122"/>
              </a:rPr>
              <a:t>(</a:t>
            </a:r>
            <a:r>
              <a:rPr lang="en-US" altLang="zh-CN" sz="3000">
                <a:latin typeface="taozhi.cn_PY" panose="02000500000000000000" pitchFamily="2" charset="0"/>
              </a:rPr>
              <a:t>gān</a:t>
            </a:r>
            <a:r>
              <a:rPr lang="zh-CN" altLang="en-US" sz="3000">
                <a:latin typeface="taozhi.cn_PY" panose="02000500000000000000" pitchFamily="2" charset="0"/>
              </a:rPr>
              <a:t>　</a:t>
            </a:r>
            <a:r>
              <a:rPr lang="en-US" altLang="zh-CN" sz="3000">
                <a:latin typeface="taozhi.cn_PY" panose="02000500000000000000" pitchFamily="2" charset="0"/>
              </a:rPr>
              <a:t>gàn</a:t>
            </a:r>
            <a:r>
              <a:rPr lang="en-US" altLang="zh-CN" sz="3000">
                <a:latin typeface="宋体" panose="02010600030101010101" pitchFamily="2" charset="-122"/>
              </a:rPr>
              <a:t>)</a:t>
            </a:r>
            <a:endParaRPr lang="zh-CN" altLang="en-US" sz="3000">
              <a:latin typeface="+mn-ea"/>
              <a:ea typeface="+mn-ea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355FE2E2-8FDB-4D47-B041-5EDDC491D5F6}"/>
              </a:ext>
            </a:extLst>
          </p:cNvPr>
          <p:cNvSpPr/>
          <p:nvPr/>
        </p:nvSpPr>
        <p:spPr bwMode="auto">
          <a:xfrm>
            <a:off x="10772250" y="3198125"/>
            <a:ext cx="205740" cy="205740"/>
          </a:xfrm>
          <a:prstGeom prst="ellipse">
            <a:avLst/>
          </a:prstGeom>
          <a:solidFill>
            <a:srgbClr val="FAFBE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A5EBF842-1319-4376-AB4D-D74D8BB6C242}"/>
              </a:ext>
            </a:extLst>
          </p:cNvPr>
          <p:cNvSpPr/>
          <p:nvPr/>
        </p:nvSpPr>
        <p:spPr bwMode="auto">
          <a:xfrm>
            <a:off x="2026584" y="4490630"/>
            <a:ext cx="90000" cy="90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EFBB892B-6116-496D-99A2-8F2647EBA80A}"/>
              </a:ext>
            </a:extLst>
          </p:cNvPr>
          <p:cNvSpPr/>
          <p:nvPr/>
        </p:nvSpPr>
        <p:spPr bwMode="auto">
          <a:xfrm>
            <a:off x="2026584" y="5403344"/>
            <a:ext cx="90000" cy="90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E30ACF25-E998-45C4-B2CC-CB8E3A55926A}"/>
              </a:ext>
            </a:extLst>
          </p:cNvPr>
          <p:cNvSpPr/>
          <p:nvPr/>
        </p:nvSpPr>
        <p:spPr bwMode="auto">
          <a:xfrm>
            <a:off x="5148887" y="4490630"/>
            <a:ext cx="90000" cy="90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5E812C81-7358-48D4-B91C-973D719B4DDB}"/>
              </a:ext>
            </a:extLst>
          </p:cNvPr>
          <p:cNvSpPr/>
          <p:nvPr/>
        </p:nvSpPr>
        <p:spPr bwMode="auto">
          <a:xfrm>
            <a:off x="4758362" y="5403344"/>
            <a:ext cx="90000" cy="90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42E60292-2463-4E7B-B507-21C729FB888B}"/>
              </a:ext>
            </a:extLst>
          </p:cNvPr>
          <p:cNvSpPr/>
          <p:nvPr/>
        </p:nvSpPr>
        <p:spPr bwMode="auto">
          <a:xfrm>
            <a:off x="7725399" y="4490630"/>
            <a:ext cx="90000" cy="90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33A29A5A-5B0B-408A-AE71-CC9A076138F8}"/>
              </a:ext>
            </a:extLst>
          </p:cNvPr>
          <p:cNvSpPr/>
          <p:nvPr/>
        </p:nvSpPr>
        <p:spPr bwMode="auto">
          <a:xfrm>
            <a:off x="8482416" y="5403344"/>
            <a:ext cx="90000" cy="90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3D9616F6-08AC-4B9C-90F5-F9902A6272A4}"/>
              </a:ext>
            </a:extLst>
          </p:cNvPr>
          <p:cNvGrpSpPr/>
          <p:nvPr/>
        </p:nvGrpSpPr>
        <p:grpSpPr>
          <a:xfrm>
            <a:off x="3555601" y="4338230"/>
            <a:ext cx="437515" cy="304800"/>
            <a:chOff x="9357360" y="2330450"/>
            <a:chExt cx="437515" cy="304800"/>
          </a:xfrm>
        </p:grpSpPr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6A7B29BF-6C5E-48C6-9527-3AF4A965076B}"/>
                </a:ext>
              </a:extLst>
            </p:cNvPr>
            <p:cNvCxnSpPr/>
            <p:nvPr/>
          </p:nvCxnSpPr>
          <p:spPr bwMode="auto">
            <a:xfrm>
              <a:off x="9357360" y="2469536"/>
              <a:ext cx="196729" cy="16571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47DA2AC3-E9FD-48B6-85CB-D0EB895CE875}"/>
                </a:ext>
              </a:extLst>
            </p:cNvPr>
            <p:cNvCxnSpPr/>
            <p:nvPr/>
          </p:nvCxnSpPr>
          <p:spPr bwMode="auto">
            <a:xfrm flipH="1">
              <a:off x="9537701" y="2330450"/>
              <a:ext cx="257174" cy="30162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A70D5900-2E23-41F4-B779-934FCE41025A}"/>
              </a:ext>
            </a:extLst>
          </p:cNvPr>
          <p:cNvSpPr/>
          <p:nvPr/>
        </p:nvSpPr>
        <p:spPr>
          <a:xfrm>
            <a:off x="1415866" y="3228346"/>
            <a:ext cx="6019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>
                <a:latin typeface="taozhishuxue" panose="02010600040101010101" pitchFamily="2" charset="-128"/>
                <a:ea typeface="taozhishuxue" panose="02010600040101010101" pitchFamily="2" charset="-128"/>
                <a:cs typeface="taozhishuxue" panose="02010600040101010101" pitchFamily="2" charset="-128"/>
              </a:rPr>
              <a:t>用“ 　”给多音字选择恰当的读音。</a:t>
            </a: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E3FBB180-814A-4394-B41F-4A203EACB605}"/>
              </a:ext>
            </a:extLst>
          </p:cNvPr>
          <p:cNvGrpSpPr/>
          <p:nvPr/>
        </p:nvGrpSpPr>
        <p:grpSpPr>
          <a:xfrm>
            <a:off x="6542768" y="4338230"/>
            <a:ext cx="437515" cy="304800"/>
            <a:chOff x="9357360" y="2330450"/>
            <a:chExt cx="437515" cy="304800"/>
          </a:xfrm>
        </p:grpSpPr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D3AA4F5D-C72E-4AB4-98DC-6F6DF02ED0B5}"/>
                </a:ext>
              </a:extLst>
            </p:cNvPr>
            <p:cNvCxnSpPr/>
            <p:nvPr/>
          </p:nvCxnSpPr>
          <p:spPr bwMode="auto">
            <a:xfrm>
              <a:off x="9357360" y="2469536"/>
              <a:ext cx="196729" cy="16571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093A0186-D667-4C72-872E-3BD7C15E024B}"/>
                </a:ext>
              </a:extLst>
            </p:cNvPr>
            <p:cNvCxnSpPr/>
            <p:nvPr/>
          </p:nvCxnSpPr>
          <p:spPr bwMode="auto">
            <a:xfrm flipH="1">
              <a:off x="9537701" y="2330450"/>
              <a:ext cx="257174" cy="30162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AAA3AE28-A7E4-44B9-87CA-0AF4A8107A9F}"/>
              </a:ext>
            </a:extLst>
          </p:cNvPr>
          <p:cNvGrpSpPr/>
          <p:nvPr/>
        </p:nvGrpSpPr>
        <p:grpSpPr>
          <a:xfrm>
            <a:off x="9657160" y="4338230"/>
            <a:ext cx="437515" cy="304800"/>
            <a:chOff x="9357360" y="2330450"/>
            <a:chExt cx="437515" cy="304800"/>
          </a:xfrm>
        </p:grpSpPr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B5D7DA25-DB24-41BB-8CA5-CA5A3034B7B1}"/>
                </a:ext>
              </a:extLst>
            </p:cNvPr>
            <p:cNvCxnSpPr/>
            <p:nvPr/>
          </p:nvCxnSpPr>
          <p:spPr bwMode="auto">
            <a:xfrm>
              <a:off x="9357360" y="2469536"/>
              <a:ext cx="196729" cy="16571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DB8AAB5C-E43E-406A-90DD-DEDC4604B168}"/>
                </a:ext>
              </a:extLst>
            </p:cNvPr>
            <p:cNvCxnSpPr/>
            <p:nvPr/>
          </p:nvCxnSpPr>
          <p:spPr bwMode="auto">
            <a:xfrm flipH="1">
              <a:off x="9537701" y="2330450"/>
              <a:ext cx="257174" cy="30162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10F1F6F0-32CC-4D47-B272-124C8215608D}"/>
              </a:ext>
            </a:extLst>
          </p:cNvPr>
          <p:cNvGrpSpPr/>
          <p:nvPr/>
        </p:nvGrpSpPr>
        <p:grpSpPr>
          <a:xfrm>
            <a:off x="2526271" y="5250944"/>
            <a:ext cx="437515" cy="304800"/>
            <a:chOff x="9357360" y="2330450"/>
            <a:chExt cx="437515" cy="304800"/>
          </a:xfrm>
        </p:grpSpPr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26458C8C-6465-47DA-8200-3370B3AF3A3D}"/>
                </a:ext>
              </a:extLst>
            </p:cNvPr>
            <p:cNvCxnSpPr/>
            <p:nvPr/>
          </p:nvCxnSpPr>
          <p:spPr bwMode="auto">
            <a:xfrm>
              <a:off x="9357360" y="2469536"/>
              <a:ext cx="196729" cy="16571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363240E7-C4A4-40A9-A429-83D1C47A6D1A}"/>
                </a:ext>
              </a:extLst>
            </p:cNvPr>
            <p:cNvCxnSpPr/>
            <p:nvPr/>
          </p:nvCxnSpPr>
          <p:spPr bwMode="auto">
            <a:xfrm flipH="1">
              <a:off x="9537701" y="2330450"/>
              <a:ext cx="257174" cy="30162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99C16E1E-7CAC-45B2-ADF9-1FA5ED7DA835}"/>
              </a:ext>
            </a:extLst>
          </p:cNvPr>
          <p:cNvGrpSpPr/>
          <p:nvPr/>
        </p:nvGrpSpPr>
        <p:grpSpPr>
          <a:xfrm>
            <a:off x="5632171" y="5250944"/>
            <a:ext cx="437515" cy="304800"/>
            <a:chOff x="9357360" y="2330450"/>
            <a:chExt cx="437515" cy="304800"/>
          </a:xfrm>
        </p:grpSpPr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86145964-12DF-454B-AAAF-4A20E57F741A}"/>
                </a:ext>
              </a:extLst>
            </p:cNvPr>
            <p:cNvCxnSpPr/>
            <p:nvPr/>
          </p:nvCxnSpPr>
          <p:spPr bwMode="auto">
            <a:xfrm>
              <a:off x="9357360" y="2469536"/>
              <a:ext cx="196729" cy="16571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CA1C92E2-26DB-4412-955B-26FE52484055}"/>
                </a:ext>
              </a:extLst>
            </p:cNvPr>
            <p:cNvCxnSpPr/>
            <p:nvPr/>
          </p:nvCxnSpPr>
          <p:spPr bwMode="auto">
            <a:xfrm flipH="1">
              <a:off x="9537701" y="2330450"/>
              <a:ext cx="257174" cy="30162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79D9EAF1-A552-4B03-9C71-70F02A31BE0F}"/>
              </a:ext>
            </a:extLst>
          </p:cNvPr>
          <p:cNvGrpSpPr/>
          <p:nvPr/>
        </p:nvGrpSpPr>
        <p:grpSpPr>
          <a:xfrm>
            <a:off x="9016334" y="5250944"/>
            <a:ext cx="437515" cy="304800"/>
            <a:chOff x="9357360" y="2330450"/>
            <a:chExt cx="437515" cy="304800"/>
          </a:xfrm>
        </p:grpSpPr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DFCFC204-E421-45A8-AA0C-A94A15E35048}"/>
                </a:ext>
              </a:extLst>
            </p:cNvPr>
            <p:cNvCxnSpPr/>
            <p:nvPr/>
          </p:nvCxnSpPr>
          <p:spPr bwMode="auto">
            <a:xfrm>
              <a:off x="9357360" y="2469536"/>
              <a:ext cx="196729" cy="16571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862EAE9D-842E-45FD-8F9F-61F6289D6CDD}"/>
                </a:ext>
              </a:extLst>
            </p:cNvPr>
            <p:cNvCxnSpPr/>
            <p:nvPr/>
          </p:nvCxnSpPr>
          <p:spPr bwMode="auto">
            <a:xfrm flipH="1">
              <a:off x="9537701" y="2330450"/>
              <a:ext cx="257174" cy="30162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49BC465F-B0F7-4379-B22A-30FCD7D9CDD2}"/>
              </a:ext>
            </a:extLst>
          </p:cNvPr>
          <p:cNvGrpSpPr/>
          <p:nvPr/>
        </p:nvGrpSpPr>
        <p:grpSpPr>
          <a:xfrm>
            <a:off x="2242908" y="3333051"/>
            <a:ext cx="437515" cy="304800"/>
            <a:chOff x="9357360" y="2330450"/>
            <a:chExt cx="437515" cy="304800"/>
          </a:xfrm>
        </p:grpSpPr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B329F827-96BB-4FC0-B328-F9E5CAC1435C}"/>
                </a:ext>
              </a:extLst>
            </p:cNvPr>
            <p:cNvCxnSpPr/>
            <p:nvPr/>
          </p:nvCxnSpPr>
          <p:spPr bwMode="auto">
            <a:xfrm>
              <a:off x="9357360" y="2469536"/>
              <a:ext cx="196729" cy="16571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B0296F31-00CE-4DD9-9B34-B29A19B84A4F}"/>
                </a:ext>
              </a:extLst>
            </p:cNvPr>
            <p:cNvCxnSpPr/>
            <p:nvPr/>
          </p:nvCxnSpPr>
          <p:spPr bwMode="auto">
            <a:xfrm flipH="1">
              <a:off x="9537701" y="2330450"/>
              <a:ext cx="257174" cy="30162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9536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1E27F14-FCB7-413C-95D9-8390BF998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439" y="1392812"/>
            <a:ext cx="2694666" cy="12071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6CEF5174-0027-471B-AF31-D44552C7F432}"/>
              </a:ext>
            </a:extLst>
          </p:cNvPr>
          <p:cNvGrpSpPr/>
          <p:nvPr/>
        </p:nvGrpSpPr>
        <p:grpSpPr>
          <a:xfrm>
            <a:off x="1562100" y="2789462"/>
            <a:ext cx="9067800" cy="2028825"/>
            <a:chOff x="1562100" y="2895600"/>
            <a:chExt cx="9067800" cy="2028825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00296331-B3D4-47B0-AA30-8CA1A2BD91BE}"/>
                </a:ext>
              </a:extLst>
            </p:cNvPr>
            <p:cNvSpPr/>
            <p:nvPr/>
          </p:nvSpPr>
          <p:spPr bwMode="auto">
            <a:xfrm>
              <a:off x="1562100" y="2895600"/>
              <a:ext cx="9067800" cy="2028825"/>
            </a:xfrm>
            <a:prstGeom prst="roundRect">
              <a:avLst>
                <a:gd name="adj" fmla="val 7672"/>
              </a:avLst>
            </a:prstGeom>
            <a:solidFill>
              <a:srgbClr val="F9F8FE"/>
            </a:solidFill>
            <a:ln w="9525" cap="flat" cmpd="sng" algn="ctr">
              <a:solidFill>
                <a:srgbClr val="7030A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8562CCE-2037-4901-B7F2-ED867DFF43D9}"/>
                </a:ext>
              </a:extLst>
            </p:cNvPr>
            <p:cNvSpPr txBox="1"/>
            <p:nvPr/>
          </p:nvSpPr>
          <p:spPr>
            <a:xfrm>
              <a:off x="1662067" y="2933700"/>
              <a:ext cx="8867867" cy="1794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4000">
                  <a:latin typeface="楷体" panose="02010609060101010101" pitchFamily="49" charset="-122"/>
                  <a:ea typeface="楷体" panose="02010609060101010101" pitchFamily="49" charset="-122"/>
                </a:rPr>
                <a:t>月</a:t>
              </a:r>
              <a:r>
                <a:rPr lang="zh-CN" altLang="en-US" sz="4000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份</a:t>
              </a:r>
              <a:r>
                <a:rPr lang="zh-CN" altLang="en-US" sz="4000">
                  <a:latin typeface="楷体" panose="02010609060101010101" pitchFamily="49" charset="-122"/>
                  <a:ea typeface="楷体" panose="02010609060101010101" pitchFamily="49" charset="-122"/>
                </a:rPr>
                <a:t>  山</a:t>
              </a:r>
              <a:r>
                <a:rPr lang="zh-CN" altLang="en-US" sz="4000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坡</a:t>
              </a:r>
              <a:r>
                <a:rPr lang="zh-CN" altLang="en-US" sz="4000">
                  <a:latin typeface="楷体" panose="02010609060101010101" pitchFamily="49" charset="-122"/>
                  <a:ea typeface="楷体" panose="02010609060101010101" pitchFamily="49" charset="-122"/>
                </a:rPr>
                <a:t>  </a:t>
              </a:r>
              <a:r>
                <a:rPr lang="zh-CN" altLang="en-US" sz="4000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枝</a:t>
              </a:r>
              <a:r>
                <a:rPr lang="zh-CN" altLang="en-US" sz="4000">
                  <a:latin typeface="楷体" panose="02010609060101010101" pitchFamily="49" charset="-122"/>
                  <a:ea typeface="楷体" panose="02010609060101010101" pitchFamily="49" charset="-122"/>
                </a:rPr>
                <a:t>叶  好</a:t>
              </a:r>
              <a:r>
                <a:rPr lang="zh-CN" altLang="en-US" sz="4000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客</a:t>
              </a:r>
              <a:r>
                <a:rPr lang="zh-CN" altLang="en-US" sz="4000">
                  <a:latin typeface="楷体" panose="02010609060101010101" pitchFamily="49" charset="-122"/>
                  <a:ea typeface="楷体" panose="02010609060101010101" pitchFamily="49" charset="-122"/>
                </a:rPr>
                <a:t>  </a:t>
              </a:r>
              <a:r>
                <a:rPr lang="zh-CN" altLang="en-US" sz="4000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老</a:t>
              </a:r>
              <a:r>
                <a:rPr lang="zh-CN" altLang="en-US" sz="4000">
                  <a:latin typeface="楷体" panose="02010609060101010101" pitchFamily="49" charset="-122"/>
                  <a:ea typeface="楷体" panose="02010609060101010101" pitchFamily="49" charset="-122"/>
                </a:rPr>
                <a:t>乡  </a:t>
              </a:r>
              <a:r>
                <a:rPr lang="zh-CN" altLang="en-US" sz="4000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城市</a:t>
              </a:r>
              <a:r>
                <a:rPr lang="zh-CN" altLang="en-US" sz="4000"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zh-CN" altLang="en-US" sz="4000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利</a:t>
              </a:r>
              <a:r>
                <a:rPr lang="zh-CN" altLang="en-US" sz="4000">
                  <a:latin typeface="楷体" panose="02010609060101010101" pitchFamily="49" charset="-122"/>
                  <a:ea typeface="楷体" panose="02010609060101010101" pitchFamily="49" charset="-122"/>
                </a:rPr>
                <a:t>用　水果　展开　五光十色</a:t>
              </a: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DD7E0B41-AFD6-40DF-BE33-0D492C6AC7D9}"/>
              </a:ext>
            </a:extLst>
          </p:cNvPr>
          <p:cNvSpPr/>
          <p:nvPr/>
        </p:nvSpPr>
        <p:spPr>
          <a:xfrm>
            <a:off x="1647733" y="5883430"/>
            <a:ext cx="6096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60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好客：</a:t>
            </a:r>
            <a:r>
              <a:rPr lang="zh-CN" altLang="en-US" sz="2600">
                <a:latin typeface="楷体" panose="02010609060101010101" pitchFamily="49" charset="-122"/>
                <a:ea typeface="楷体" panose="02010609060101010101" pitchFamily="49" charset="-122"/>
              </a:rPr>
              <a:t>乐于接待客人，对客人热情。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D9456E2-5F9A-4E07-981D-909B00F97400}"/>
              </a:ext>
            </a:extLst>
          </p:cNvPr>
          <p:cNvSpPr/>
          <p:nvPr/>
        </p:nvSpPr>
        <p:spPr>
          <a:xfrm>
            <a:off x="1647733" y="5142737"/>
            <a:ext cx="981084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五光十色：</a:t>
            </a:r>
            <a:r>
              <a:rPr lang="zh-CN" altLang="en-US" sz="2600">
                <a:latin typeface="楷体" panose="02010609060101010101" pitchFamily="49" charset="-122"/>
                <a:ea typeface="楷体" panose="02010609060101010101" pitchFamily="49" charset="-122"/>
              </a:rPr>
              <a:t>五、十，表示多。形容色彩光泽明亮鲜丽，花样繁多。</a:t>
            </a:r>
          </a:p>
        </p:txBody>
      </p:sp>
    </p:spTree>
    <p:extLst>
      <p:ext uri="{BB962C8B-B14F-4D97-AF65-F5344CB8AC3E}">
        <p14:creationId xmlns:p14="http://schemas.microsoft.com/office/powerpoint/2010/main" val="18703850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EBE18F38-1AD7-424A-A16B-F4D0DDDA6B3A}"/>
              </a:ext>
            </a:extLst>
          </p:cNvPr>
          <p:cNvGrpSpPr/>
          <p:nvPr/>
        </p:nvGrpSpPr>
        <p:grpSpPr>
          <a:xfrm>
            <a:off x="1475360" y="2122591"/>
            <a:ext cx="2301444" cy="646331"/>
            <a:chOff x="1346631" y="1933356"/>
            <a:chExt cx="2301444" cy="646331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E556B221-D4C4-47C9-9054-6537F2254F10}"/>
                </a:ext>
              </a:extLst>
            </p:cNvPr>
            <p:cNvGrpSpPr/>
            <p:nvPr/>
          </p:nvGrpSpPr>
          <p:grpSpPr>
            <a:xfrm>
              <a:off x="1346631" y="2014660"/>
              <a:ext cx="422131" cy="472250"/>
              <a:chOff x="2710426" y="2097702"/>
              <a:chExt cx="741823" cy="829899"/>
            </a:xfrm>
          </p:grpSpPr>
          <p:sp>
            <p:nvSpPr>
              <p:cNvPr id="3" name="椭圆 4">
                <a:extLst>
                  <a:ext uri="{FF2B5EF4-FFF2-40B4-BE49-F238E27FC236}">
                    <a16:creationId xmlns:a16="http://schemas.microsoft.com/office/drawing/2014/main" id="{8EF66A67-937C-4075-BE7D-A9E7F0817C66}"/>
                  </a:ext>
                </a:extLst>
              </p:cNvPr>
              <p:cNvSpPr/>
              <p:nvPr/>
            </p:nvSpPr>
            <p:spPr bwMode="auto">
              <a:xfrm>
                <a:off x="2710426" y="2116211"/>
                <a:ext cx="741823" cy="746093"/>
              </a:xfrm>
              <a:custGeom>
                <a:avLst/>
                <a:gdLst>
                  <a:gd name="connsiteX0" fmla="*/ 0 w 785813"/>
                  <a:gd name="connsiteY0" fmla="*/ 423863 h 847725"/>
                  <a:gd name="connsiteX1" fmla="*/ 392907 w 785813"/>
                  <a:gd name="connsiteY1" fmla="*/ 0 h 847725"/>
                  <a:gd name="connsiteX2" fmla="*/ 785814 w 785813"/>
                  <a:gd name="connsiteY2" fmla="*/ 423863 h 847725"/>
                  <a:gd name="connsiteX3" fmla="*/ 392907 w 785813"/>
                  <a:gd name="connsiteY3" fmla="*/ 847726 h 847725"/>
                  <a:gd name="connsiteX4" fmla="*/ 0 w 785813"/>
                  <a:gd name="connsiteY4" fmla="*/ 423863 h 847725"/>
                  <a:gd name="connsiteX0" fmla="*/ 2949 w 788773"/>
                  <a:gd name="connsiteY0" fmla="*/ 433388 h 857251"/>
                  <a:gd name="connsiteX1" fmla="*/ 576831 w 788773"/>
                  <a:gd name="connsiteY1" fmla="*/ 0 h 857251"/>
                  <a:gd name="connsiteX2" fmla="*/ 788763 w 788773"/>
                  <a:gd name="connsiteY2" fmla="*/ 433388 h 857251"/>
                  <a:gd name="connsiteX3" fmla="*/ 395856 w 788773"/>
                  <a:gd name="connsiteY3" fmla="*/ 857251 h 857251"/>
                  <a:gd name="connsiteX4" fmla="*/ 2949 w 788773"/>
                  <a:gd name="connsiteY4" fmla="*/ 433388 h 857251"/>
                  <a:gd name="connsiteX0" fmla="*/ 2518 w 735944"/>
                  <a:gd name="connsiteY0" fmla="*/ 76759 h 966137"/>
                  <a:gd name="connsiteX1" fmla="*/ 524012 w 735944"/>
                  <a:gd name="connsiteY1" fmla="*/ 95809 h 966137"/>
                  <a:gd name="connsiteX2" fmla="*/ 735944 w 735944"/>
                  <a:gd name="connsiteY2" fmla="*/ 529197 h 966137"/>
                  <a:gd name="connsiteX3" fmla="*/ 343037 w 735944"/>
                  <a:gd name="connsiteY3" fmla="*/ 953060 h 966137"/>
                  <a:gd name="connsiteX4" fmla="*/ 2518 w 735944"/>
                  <a:gd name="connsiteY4" fmla="*/ 76759 h 966137"/>
                  <a:gd name="connsiteX0" fmla="*/ 1093 w 750599"/>
                  <a:gd name="connsiteY0" fmla="*/ 63037 h 777106"/>
                  <a:gd name="connsiteX1" fmla="*/ 522587 w 750599"/>
                  <a:gd name="connsiteY1" fmla="*/ 82087 h 777106"/>
                  <a:gd name="connsiteX2" fmla="*/ 734519 w 750599"/>
                  <a:gd name="connsiteY2" fmla="*/ 515475 h 777106"/>
                  <a:gd name="connsiteX3" fmla="*/ 674987 w 750599"/>
                  <a:gd name="connsiteY3" fmla="*/ 748838 h 777106"/>
                  <a:gd name="connsiteX4" fmla="*/ 1093 w 750599"/>
                  <a:gd name="connsiteY4" fmla="*/ 63037 h 777106"/>
                  <a:gd name="connsiteX0" fmla="*/ 1085 w 740899"/>
                  <a:gd name="connsiteY0" fmla="*/ 62106 h 772159"/>
                  <a:gd name="connsiteX1" fmla="*/ 522579 w 740899"/>
                  <a:gd name="connsiteY1" fmla="*/ 81156 h 772159"/>
                  <a:gd name="connsiteX2" fmla="*/ 715461 w 740899"/>
                  <a:gd name="connsiteY2" fmla="*/ 495494 h 772159"/>
                  <a:gd name="connsiteX3" fmla="*/ 674979 w 740899"/>
                  <a:gd name="connsiteY3" fmla="*/ 747907 h 772159"/>
                  <a:gd name="connsiteX4" fmla="*/ 1085 w 740899"/>
                  <a:gd name="connsiteY4" fmla="*/ 62106 h 772159"/>
                  <a:gd name="connsiteX0" fmla="*/ 1132 w 740946"/>
                  <a:gd name="connsiteY0" fmla="*/ 75788 h 785841"/>
                  <a:gd name="connsiteX1" fmla="*/ 522626 w 740946"/>
                  <a:gd name="connsiteY1" fmla="*/ 94838 h 785841"/>
                  <a:gd name="connsiteX2" fmla="*/ 715508 w 740946"/>
                  <a:gd name="connsiteY2" fmla="*/ 509176 h 785841"/>
                  <a:gd name="connsiteX3" fmla="*/ 675026 w 740946"/>
                  <a:gd name="connsiteY3" fmla="*/ 761589 h 785841"/>
                  <a:gd name="connsiteX4" fmla="*/ 1132 w 740946"/>
                  <a:gd name="connsiteY4" fmla="*/ 75788 h 785841"/>
                  <a:gd name="connsiteX0" fmla="*/ 1075 w 745983"/>
                  <a:gd name="connsiteY0" fmla="*/ 57960 h 783268"/>
                  <a:gd name="connsiteX1" fmla="*/ 527331 w 745983"/>
                  <a:gd name="connsiteY1" fmla="*/ 91298 h 783268"/>
                  <a:gd name="connsiteX2" fmla="*/ 720213 w 745983"/>
                  <a:gd name="connsiteY2" fmla="*/ 505636 h 783268"/>
                  <a:gd name="connsiteX3" fmla="*/ 679731 w 745983"/>
                  <a:gd name="connsiteY3" fmla="*/ 758049 h 783268"/>
                  <a:gd name="connsiteX4" fmla="*/ 1075 w 745983"/>
                  <a:gd name="connsiteY4" fmla="*/ 57960 h 783268"/>
                  <a:gd name="connsiteX0" fmla="*/ 8348 w 753256"/>
                  <a:gd name="connsiteY0" fmla="*/ 17331 h 742639"/>
                  <a:gd name="connsiteX1" fmla="*/ 534604 w 753256"/>
                  <a:gd name="connsiteY1" fmla="*/ 50669 h 742639"/>
                  <a:gd name="connsiteX2" fmla="*/ 727486 w 753256"/>
                  <a:gd name="connsiteY2" fmla="*/ 465007 h 742639"/>
                  <a:gd name="connsiteX3" fmla="*/ 687004 w 753256"/>
                  <a:gd name="connsiteY3" fmla="*/ 717420 h 742639"/>
                  <a:gd name="connsiteX4" fmla="*/ 8348 w 753256"/>
                  <a:gd name="connsiteY4" fmla="*/ 17331 h 742639"/>
                  <a:gd name="connsiteX0" fmla="*/ 1076 w 745984"/>
                  <a:gd name="connsiteY0" fmla="*/ 59005 h 796842"/>
                  <a:gd name="connsiteX1" fmla="*/ 527332 w 745984"/>
                  <a:gd name="connsiteY1" fmla="*/ 92343 h 796842"/>
                  <a:gd name="connsiteX2" fmla="*/ 720214 w 745984"/>
                  <a:gd name="connsiteY2" fmla="*/ 506681 h 796842"/>
                  <a:gd name="connsiteX3" fmla="*/ 679732 w 745984"/>
                  <a:gd name="connsiteY3" fmla="*/ 773382 h 796842"/>
                  <a:gd name="connsiteX4" fmla="*/ 1076 w 745984"/>
                  <a:gd name="connsiteY4" fmla="*/ 59005 h 796842"/>
                  <a:gd name="connsiteX0" fmla="*/ 1076 w 730632"/>
                  <a:gd name="connsiteY0" fmla="*/ 59005 h 804479"/>
                  <a:gd name="connsiteX1" fmla="*/ 527332 w 730632"/>
                  <a:gd name="connsiteY1" fmla="*/ 92343 h 804479"/>
                  <a:gd name="connsiteX2" fmla="*/ 720214 w 730632"/>
                  <a:gd name="connsiteY2" fmla="*/ 506681 h 804479"/>
                  <a:gd name="connsiteX3" fmla="*/ 679732 w 730632"/>
                  <a:gd name="connsiteY3" fmla="*/ 773382 h 804479"/>
                  <a:gd name="connsiteX4" fmla="*/ 1076 w 730632"/>
                  <a:gd name="connsiteY4" fmla="*/ 59005 h 804479"/>
                  <a:gd name="connsiteX0" fmla="*/ 1076 w 774608"/>
                  <a:gd name="connsiteY0" fmla="*/ 59005 h 798730"/>
                  <a:gd name="connsiteX1" fmla="*/ 527332 w 774608"/>
                  <a:gd name="connsiteY1" fmla="*/ 92343 h 798730"/>
                  <a:gd name="connsiteX2" fmla="*/ 720214 w 774608"/>
                  <a:gd name="connsiteY2" fmla="*/ 506681 h 798730"/>
                  <a:gd name="connsiteX3" fmla="*/ 679732 w 774608"/>
                  <a:gd name="connsiteY3" fmla="*/ 773382 h 798730"/>
                  <a:gd name="connsiteX4" fmla="*/ 1076 w 774608"/>
                  <a:gd name="connsiteY4" fmla="*/ 59005 h 798730"/>
                  <a:gd name="connsiteX0" fmla="*/ 1076 w 774608"/>
                  <a:gd name="connsiteY0" fmla="*/ 59005 h 792815"/>
                  <a:gd name="connsiteX1" fmla="*/ 527332 w 774608"/>
                  <a:gd name="connsiteY1" fmla="*/ 92343 h 792815"/>
                  <a:gd name="connsiteX2" fmla="*/ 720214 w 774608"/>
                  <a:gd name="connsiteY2" fmla="*/ 506681 h 792815"/>
                  <a:gd name="connsiteX3" fmla="*/ 679732 w 774608"/>
                  <a:gd name="connsiteY3" fmla="*/ 773382 h 792815"/>
                  <a:gd name="connsiteX4" fmla="*/ 1076 w 774608"/>
                  <a:gd name="connsiteY4" fmla="*/ 59005 h 792815"/>
                  <a:gd name="connsiteX0" fmla="*/ 1076 w 774608"/>
                  <a:gd name="connsiteY0" fmla="*/ 59005 h 792815"/>
                  <a:gd name="connsiteX1" fmla="*/ 527332 w 774608"/>
                  <a:gd name="connsiteY1" fmla="*/ 92343 h 792815"/>
                  <a:gd name="connsiteX2" fmla="*/ 720214 w 774608"/>
                  <a:gd name="connsiteY2" fmla="*/ 506681 h 792815"/>
                  <a:gd name="connsiteX3" fmla="*/ 679732 w 774608"/>
                  <a:gd name="connsiteY3" fmla="*/ 773382 h 792815"/>
                  <a:gd name="connsiteX4" fmla="*/ 1076 w 774608"/>
                  <a:gd name="connsiteY4" fmla="*/ 59005 h 792815"/>
                  <a:gd name="connsiteX0" fmla="*/ 1060 w 708947"/>
                  <a:gd name="connsiteY0" fmla="*/ 72036 h 786453"/>
                  <a:gd name="connsiteX1" fmla="*/ 527316 w 708947"/>
                  <a:gd name="connsiteY1" fmla="*/ 105374 h 786453"/>
                  <a:gd name="connsiteX2" fmla="*/ 679716 w 708947"/>
                  <a:gd name="connsiteY2" fmla="*/ 786413 h 786453"/>
                  <a:gd name="connsiteX3" fmla="*/ 1060 w 708947"/>
                  <a:gd name="connsiteY3" fmla="*/ 72036 h 786453"/>
                  <a:gd name="connsiteX0" fmla="*/ 1082 w 710200"/>
                  <a:gd name="connsiteY0" fmla="*/ 55770 h 770183"/>
                  <a:gd name="connsiteX1" fmla="*/ 527338 w 710200"/>
                  <a:gd name="connsiteY1" fmla="*/ 89108 h 770183"/>
                  <a:gd name="connsiteX2" fmla="*/ 679738 w 710200"/>
                  <a:gd name="connsiteY2" fmla="*/ 770147 h 770183"/>
                  <a:gd name="connsiteX3" fmla="*/ 1082 w 710200"/>
                  <a:gd name="connsiteY3" fmla="*/ 55770 h 770183"/>
                  <a:gd name="connsiteX0" fmla="*/ 6516 w 715634"/>
                  <a:gd name="connsiteY0" fmla="*/ 14041 h 728454"/>
                  <a:gd name="connsiteX1" fmla="*/ 532772 w 715634"/>
                  <a:gd name="connsiteY1" fmla="*/ 47379 h 728454"/>
                  <a:gd name="connsiteX2" fmla="*/ 685172 w 715634"/>
                  <a:gd name="connsiteY2" fmla="*/ 728418 h 728454"/>
                  <a:gd name="connsiteX3" fmla="*/ 6516 w 715634"/>
                  <a:gd name="connsiteY3" fmla="*/ 14041 h 728454"/>
                  <a:gd name="connsiteX0" fmla="*/ 6516 w 741823"/>
                  <a:gd name="connsiteY0" fmla="*/ 31677 h 746093"/>
                  <a:gd name="connsiteX1" fmla="*/ 532772 w 741823"/>
                  <a:gd name="connsiteY1" fmla="*/ 65015 h 746093"/>
                  <a:gd name="connsiteX2" fmla="*/ 685172 w 741823"/>
                  <a:gd name="connsiteY2" fmla="*/ 746054 h 746093"/>
                  <a:gd name="connsiteX3" fmla="*/ 6516 w 741823"/>
                  <a:gd name="connsiteY3" fmla="*/ 31677 h 746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1823" h="746093">
                    <a:moveTo>
                      <a:pt x="6516" y="31677"/>
                    </a:moveTo>
                    <a:cubicBezTo>
                      <a:pt x="85891" y="13421"/>
                      <a:pt x="281550" y="-44523"/>
                      <a:pt x="532772" y="65015"/>
                    </a:cubicBezTo>
                    <a:cubicBezTo>
                      <a:pt x="783994" y="174553"/>
                      <a:pt x="772881" y="751610"/>
                      <a:pt x="685172" y="746054"/>
                    </a:cubicBezTo>
                    <a:cubicBezTo>
                      <a:pt x="597463" y="740498"/>
                      <a:pt x="-72859" y="49933"/>
                      <a:pt x="6516" y="31677"/>
                    </a:cubicBezTo>
                    <a:close/>
                  </a:path>
                </a:pathLst>
              </a:custGeom>
              <a:solidFill>
                <a:srgbClr val="76C04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4" name="椭圆 4">
                <a:extLst>
                  <a:ext uri="{FF2B5EF4-FFF2-40B4-BE49-F238E27FC236}">
                    <a16:creationId xmlns:a16="http://schemas.microsoft.com/office/drawing/2014/main" id="{AEC5AB0C-AA02-4925-8577-52CDE47D8FEB}"/>
                  </a:ext>
                </a:extLst>
              </p:cNvPr>
              <p:cNvSpPr/>
              <p:nvPr/>
            </p:nvSpPr>
            <p:spPr bwMode="auto">
              <a:xfrm rot="10101733">
                <a:off x="2721087" y="2097702"/>
                <a:ext cx="621851" cy="829899"/>
              </a:xfrm>
              <a:custGeom>
                <a:avLst/>
                <a:gdLst>
                  <a:gd name="connsiteX0" fmla="*/ 0 w 785813"/>
                  <a:gd name="connsiteY0" fmla="*/ 423863 h 847725"/>
                  <a:gd name="connsiteX1" fmla="*/ 392907 w 785813"/>
                  <a:gd name="connsiteY1" fmla="*/ 0 h 847725"/>
                  <a:gd name="connsiteX2" fmla="*/ 785814 w 785813"/>
                  <a:gd name="connsiteY2" fmla="*/ 423863 h 847725"/>
                  <a:gd name="connsiteX3" fmla="*/ 392907 w 785813"/>
                  <a:gd name="connsiteY3" fmla="*/ 847726 h 847725"/>
                  <a:gd name="connsiteX4" fmla="*/ 0 w 785813"/>
                  <a:gd name="connsiteY4" fmla="*/ 423863 h 847725"/>
                  <a:gd name="connsiteX0" fmla="*/ 2949 w 788773"/>
                  <a:gd name="connsiteY0" fmla="*/ 433388 h 857251"/>
                  <a:gd name="connsiteX1" fmla="*/ 576831 w 788773"/>
                  <a:gd name="connsiteY1" fmla="*/ 0 h 857251"/>
                  <a:gd name="connsiteX2" fmla="*/ 788763 w 788773"/>
                  <a:gd name="connsiteY2" fmla="*/ 433388 h 857251"/>
                  <a:gd name="connsiteX3" fmla="*/ 395856 w 788773"/>
                  <a:gd name="connsiteY3" fmla="*/ 857251 h 857251"/>
                  <a:gd name="connsiteX4" fmla="*/ 2949 w 788773"/>
                  <a:gd name="connsiteY4" fmla="*/ 433388 h 857251"/>
                  <a:gd name="connsiteX0" fmla="*/ 2518 w 735944"/>
                  <a:gd name="connsiteY0" fmla="*/ 76759 h 966137"/>
                  <a:gd name="connsiteX1" fmla="*/ 524012 w 735944"/>
                  <a:gd name="connsiteY1" fmla="*/ 95809 h 966137"/>
                  <a:gd name="connsiteX2" fmla="*/ 735944 w 735944"/>
                  <a:gd name="connsiteY2" fmla="*/ 529197 h 966137"/>
                  <a:gd name="connsiteX3" fmla="*/ 343037 w 735944"/>
                  <a:gd name="connsiteY3" fmla="*/ 953060 h 966137"/>
                  <a:gd name="connsiteX4" fmla="*/ 2518 w 735944"/>
                  <a:gd name="connsiteY4" fmla="*/ 76759 h 966137"/>
                  <a:gd name="connsiteX0" fmla="*/ 1093 w 750599"/>
                  <a:gd name="connsiteY0" fmla="*/ 63037 h 777106"/>
                  <a:gd name="connsiteX1" fmla="*/ 522587 w 750599"/>
                  <a:gd name="connsiteY1" fmla="*/ 82087 h 777106"/>
                  <a:gd name="connsiteX2" fmla="*/ 734519 w 750599"/>
                  <a:gd name="connsiteY2" fmla="*/ 515475 h 777106"/>
                  <a:gd name="connsiteX3" fmla="*/ 674987 w 750599"/>
                  <a:gd name="connsiteY3" fmla="*/ 748838 h 777106"/>
                  <a:gd name="connsiteX4" fmla="*/ 1093 w 750599"/>
                  <a:gd name="connsiteY4" fmla="*/ 63037 h 777106"/>
                  <a:gd name="connsiteX0" fmla="*/ 1085 w 740899"/>
                  <a:gd name="connsiteY0" fmla="*/ 62106 h 772159"/>
                  <a:gd name="connsiteX1" fmla="*/ 522579 w 740899"/>
                  <a:gd name="connsiteY1" fmla="*/ 81156 h 772159"/>
                  <a:gd name="connsiteX2" fmla="*/ 715461 w 740899"/>
                  <a:gd name="connsiteY2" fmla="*/ 495494 h 772159"/>
                  <a:gd name="connsiteX3" fmla="*/ 674979 w 740899"/>
                  <a:gd name="connsiteY3" fmla="*/ 747907 h 772159"/>
                  <a:gd name="connsiteX4" fmla="*/ 1085 w 740899"/>
                  <a:gd name="connsiteY4" fmla="*/ 62106 h 772159"/>
                  <a:gd name="connsiteX0" fmla="*/ 1132 w 740946"/>
                  <a:gd name="connsiteY0" fmla="*/ 75788 h 785841"/>
                  <a:gd name="connsiteX1" fmla="*/ 522626 w 740946"/>
                  <a:gd name="connsiteY1" fmla="*/ 94838 h 785841"/>
                  <a:gd name="connsiteX2" fmla="*/ 715508 w 740946"/>
                  <a:gd name="connsiteY2" fmla="*/ 509176 h 785841"/>
                  <a:gd name="connsiteX3" fmla="*/ 675026 w 740946"/>
                  <a:gd name="connsiteY3" fmla="*/ 761589 h 785841"/>
                  <a:gd name="connsiteX4" fmla="*/ 1132 w 740946"/>
                  <a:gd name="connsiteY4" fmla="*/ 75788 h 785841"/>
                  <a:gd name="connsiteX0" fmla="*/ 1075 w 745983"/>
                  <a:gd name="connsiteY0" fmla="*/ 57960 h 783268"/>
                  <a:gd name="connsiteX1" fmla="*/ 527331 w 745983"/>
                  <a:gd name="connsiteY1" fmla="*/ 91298 h 783268"/>
                  <a:gd name="connsiteX2" fmla="*/ 720213 w 745983"/>
                  <a:gd name="connsiteY2" fmla="*/ 505636 h 783268"/>
                  <a:gd name="connsiteX3" fmla="*/ 679731 w 745983"/>
                  <a:gd name="connsiteY3" fmla="*/ 758049 h 783268"/>
                  <a:gd name="connsiteX4" fmla="*/ 1075 w 745983"/>
                  <a:gd name="connsiteY4" fmla="*/ 57960 h 783268"/>
                  <a:gd name="connsiteX0" fmla="*/ 8348 w 753256"/>
                  <a:gd name="connsiteY0" fmla="*/ 17331 h 742639"/>
                  <a:gd name="connsiteX1" fmla="*/ 534604 w 753256"/>
                  <a:gd name="connsiteY1" fmla="*/ 50669 h 742639"/>
                  <a:gd name="connsiteX2" fmla="*/ 727486 w 753256"/>
                  <a:gd name="connsiteY2" fmla="*/ 465007 h 742639"/>
                  <a:gd name="connsiteX3" fmla="*/ 687004 w 753256"/>
                  <a:gd name="connsiteY3" fmla="*/ 717420 h 742639"/>
                  <a:gd name="connsiteX4" fmla="*/ 8348 w 753256"/>
                  <a:gd name="connsiteY4" fmla="*/ 17331 h 742639"/>
                  <a:gd name="connsiteX0" fmla="*/ 1076 w 745984"/>
                  <a:gd name="connsiteY0" fmla="*/ 59005 h 796842"/>
                  <a:gd name="connsiteX1" fmla="*/ 527332 w 745984"/>
                  <a:gd name="connsiteY1" fmla="*/ 92343 h 796842"/>
                  <a:gd name="connsiteX2" fmla="*/ 720214 w 745984"/>
                  <a:gd name="connsiteY2" fmla="*/ 506681 h 796842"/>
                  <a:gd name="connsiteX3" fmla="*/ 679732 w 745984"/>
                  <a:gd name="connsiteY3" fmla="*/ 773382 h 796842"/>
                  <a:gd name="connsiteX4" fmla="*/ 1076 w 745984"/>
                  <a:gd name="connsiteY4" fmla="*/ 59005 h 796842"/>
                  <a:gd name="connsiteX0" fmla="*/ 1076 w 730632"/>
                  <a:gd name="connsiteY0" fmla="*/ 59005 h 804479"/>
                  <a:gd name="connsiteX1" fmla="*/ 527332 w 730632"/>
                  <a:gd name="connsiteY1" fmla="*/ 92343 h 804479"/>
                  <a:gd name="connsiteX2" fmla="*/ 720214 w 730632"/>
                  <a:gd name="connsiteY2" fmla="*/ 506681 h 804479"/>
                  <a:gd name="connsiteX3" fmla="*/ 679732 w 730632"/>
                  <a:gd name="connsiteY3" fmla="*/ 773382 h 804479"/>
                  <a:gd name="connsiteX4" fmla="*/ 1076 w 730632"/>
                  <a:gd name="connsiteY4" fmla="*/ 59005 h 804479"/>
                  <a:gd name="connsiteX0" fmla="*/ 1076 w 774608"/>
                  <a:gd name="connsiteY0" fmla="*/ 59005 h 798730"/>
                  <a:gd name="connsiteX1" fmla="*/ 527332 w 774608"/>
                  <a:gd name="connsiteY1" fmla="*/ 92343 h 798730"/>
                  <a:gd name="connsiteX2" fmla="*/ 720214 w 774608"/>
                  <a:gd name="connsiteY2" fmla="*/ 506681 h 798730"/>
                  <a:gd name="connsiteX3" fmla="*/ 679732 w 774608"/>
                  <a:gd name="connsiteY3" fmla="*/ 773382 h 798730"/>
                  <a:gd name="connsiteX4" fmla="*/ 1076 w 774608"/>
                  <a:gd name="connsiteY4" fmla="*/ 59005 h 798730"/>
                  <a:gd name="connsiteX0" fmla="*/ 1076 w 774608"/>
                  <a:gd name="connsiteY0" fmla="*/ 59005 h 792815"/>
                  <a:gd name="connsiteX1" fmla="*/ 527332 w 774608"/>
                  <a:gd name="connsiteY1" fmla="*/ 92343 h 792815"/>
                  <a:gd name="connsiteX2" fmla="*/ 720214 w 774608"/>
                  <a:gd name="connsiteY2" fmla="*/ 506681 h 792815"/>
                  <a:gd name="connsiteX3" fmla="*/ 679732 w 774608"/>
                  <a:gd name="connsiteY3" fmla="*/ 773382 h 792815"/>
                  <a:gd name="connsiteX4" fmla="*/ 1076 w 774608"/>
                  <a:gd name="connsiteY4" fmla="*/ 59005 h 792815"/>
                  <a:gd name="connsiteX0" fmla="*/ 1076 w 774608"/>
                  <a:gd name="connsiteY0" fmla="*/ 59005 h 792815"/>
                  <a:gd name="connsiteX1" fmla="*/ 527332 w 774608"/>
                  <a:gd name="connsiteY1" fmla="*/ 92343 h 792815"/>
                  <a:gd name="connsiteX2" fmla="*/ 720214 w 774608"/>
                  <a:gd name="connsiteY2" fmla="*/ 506681 h 792815"/>
                  <a:gd name="connsiteX3" fmla="*/ 679732 w 774608"/>
                  <a:gd name="connsiteY3" fmla="*/ 773382 h 792815"/>
                  <a:gd name="connsiteX4" fmla="*/ 1076 w 774608"/>
                  <a:gd name="connsiteY4" fmla="*/ 59005 h 792815"/>
                  <a:gd name="connsiteX0" fmla="*/ 1060 w 708947"/>
                  <a:gd name="connsiteY0" fmla="*/ 72036 h 786453"/>
                  <a:gd name="connsiteX1" fmla="*/ 527316 w 708947"/>
                  <a:gd name="connsiteY1" fmla="*/ 105374 h 786453"/>
                  <a:gd name="connsiteX2" fmla="*/ 679716 w 708947"/>
                  <a:gd name="connsiteY2" fmla="*/ 786413 h 786453"/>
                  <a:gd name="connsiteX3" fmla="*/ 1060 w 708947"/>
                  <a:gd name="connsiteY3" fmla="*/ 72036 h 786453"/>
                  <a:gd name="connsiteX0" fmla="*/ 1082 w 710200"/>
                  <a:gd name="connsiteY0" fmla="*/ 55770 h 770183"/>
                  <a:gd name="connsiteX1" fmla="*/ 527338 w 710200"/>
                  <a:gd name="connsiteY1" fmla="*/ 89108 h 770183"/>
                  <a:gd name="connsiteX2" fmla="*/ 679738 w 710200"/>
                  <a:gd name="connsiteY2" fmla="*/ 770147 h 770183"/>
                  <a:gd name="connsiteX3" fmla="*/ 1082 w 710200"/>
                  <a:gd name="connsiteY3" fmla="*/ 55770 h 770183"/>
                  <a:gd name="connsiteX0" fmla="*/ 6516 w 715634"/>
                  <a:gd name="connsiteY0" fmla="*/ 14041 h 728454"/>
                  <a:gd name="connsiteX1" fmla="*/ 532772 w 715634"/>
                  <a:gd name="connsiteY1" fmla="*/ 47379 h 728454"/>
                  <a:gd name="connsiteX2" fmla="*/ 685172 w 715634"/>
                  <a:gd name="connsiteY2" fmla="*/ 728418 h 728454"/>
                  <a:gd name="connsiteX3" fmla="*/ 6516 w 715634"/>
                  <a:gd name="connsiteY3" fmla="*/ 14041 h 728454"/>
                  <a:gd name="connsiteX0" fmla="*/ 6516 w 741823"/>
                  <a:gd name="connsiteY0" fmla="*/ 31677 h 746093"/>
                  <a:gd name="connsiteX1" fmla="*/ 532772 w 741823"/>
                  <a:gd name="connsiteY1" fmla="*/ 65015 h 746093"/>
                  <a:gd name="connsiteX2" fmla="*/ 685172 w 741823"/>
                  <a:gd name="connsiteY2" fmla="*/ 746054 h 746093"/>
                  <a:gd name="connsiteX3" fmla="*/ 6516 w 741823"/>
                  <a:gd name="connsiteY3" fmla="*/ 31677 h 746093"/>
                  <a:gd name="connsiteX0" fmla="*/ 6780 w 677940"/>
                  <a:gd name="connsiteY0" fmla="*/ 25132 h 761844"/>
                  <a:gd name="connsiteX1" fmla="*/ 499284 w 677940"/>
                  <a:gd name="connsiteY1" fmla="*/ 80693 h 761844"/>
                  <a:gd name="connsiteX2" fmla="*/ 651684 w 677940"/>
                  <a:gd name="connsiteY2" fmla="*/ 761732 h 761844"/>
                  <a:gd name="connsiteX3" fmla="*/ 6780 w 677940"/>
                  <a:gd name="connsiteY3" fmla="*/ 25132 h 761844"/>
                  <a:gd name="connsiteX0" fmla="*/ 1524 w 668820"/>
                  <a:gd name="connsiteY0" fmla="*/ 24241 h 762751"/>
                  <a:gd name="connsiteX1" fmla="*/ 472615 w 668820"/>
                  <a:gd name="connsiteY1" fmla="*/ 230991 h 762751"/>
                  <a:gd name="connsiteX2" fmla="*/ 646428 w 668820"/>
                  <a:gd name="connsiteY2" fmla="*/ 760841 h 762751"/>
                  <a:gd name="connsiteX3" fmla="*/ 1524 w 668820"/>
                  <a:gd name="connsiteY3" fmla="*/ 24241 h 762751"/>
                  <a:gd name="connsiteX0" fmla="*/ 90 w 556565"/>
                  <a:gd name="connsiteY0" fmla="*/ 34340 h 895972"/>
                  <a:gd name="connsiteX1" fmla="*/ 471181 w 556565"/>
                  <a:gd name="connsiteY1" fmla="*/ 241090 h 895972"/>
                  <a:gd name="connsiteX2" fmla="*/ 512590 w 556565"/>
                  <a:gd name="connsiteY2" fmla="*/ 894407 h 895972"/>
                  <a:gd name="connsiteX3" fmla="*/ 90 w 556565"/>
                  <a:gd name="connsiteY3" fmla="*/ 34340 h 895972"/>
                  <a:gd name="connsiteX0" fmla="*/ 82 w 602781"/>
                  <a:gd name="connsiteY0" fmla="*/ 38476 h 864370"/>
                  <a:gd name="connsiteX1" fmla="*/ 512471 w 602781"/>
                  <a:gd name="connsiteY1" fmla="*/ 209969 h 864370"/>
                  <a:gd name="connsiteX2" fmla="*/ 553880 w 602781"/>
                  <a:gd name="connsiteY2" fmla="*/ 863286 h 864370"/>
                  <a:gd name="connsiteX3" fmla="*/ 82 w 602781"/>
                  <a:gd name="connsiteY3" fmla="*/ 38476 h 864370"/>
                  <a:gd name="connsiteX0" fmla="*/ 6 w 629171"/>
                  <a:gd name="connsiteY0" fmla="*/ 28036 h 854868"/>
                  <a:gd name="connsiteX1" fmla="*/ 564388 w 629171"/>
                  <a:gd name="connsiteY1" fmla="*/ 253999 h 854868"/>
                  <a:gd name="connsiteX2" fmla="*/ 553804 w 629171"/>
                  <a:gd name="connsiteY2" fmla="*/ 852846 h 854868"/>
                  <a:gd name="connsiteX3" fmla="*/ 6 w 629171"/>
                  <a:gd name="connsiteY3" fmla="*/ 28036 h 854868"/>
                  <a:gd name="connsiteX0" fmla="*/ 4226 w 616624"/>
                  <a:gd name="connsiteY0" fmla="*/ 3385 h 829469"/>
                  <a:gd name="connsiteX1" fmla="*/ 568608 w 616624"/>
                  <a:gd name="connsiteY1" fmla="*/ 229348 h 829469"/>
                  <a:gd name="connsiteX2" fmla="*/ 558024 w 616624"/>
                  <a:gd name="connsiteY2" fmla="*/ 828195 h 829469"/>
                  <a:gd name="connsiteX3" fmla="*/ 323074 w 616624"/>
                  <a:gd name="connsiteY3" fmla="*/ 377024 h 829469"/>
                  <a:gd name="connsiteX4" fmla="*/ 4226 w 616624"/>
                  <a:gd name="connsiteY4" fmla="*/ 3385 h 829469"/>
                  <a:gd name="connsiteX0" fmla="*/ 5355 w 617753"/>
                  <a:gd name="connsiteY0" fmla="*/ 3385 h 829469"/>
                  <a:gd name="connsiteX1" fmla="*/ 569737 w 617753"/>
                  <a:gd name="connsiteY1" fmla="*/ 229348 h 829469"/>
                  <a:gd name="connsiteX2" fmla="*/ 559153 w 617753"/>
                  <a:gd name="connsiteY2" fmla="*/ 828195 h 829469"/>
                  <a:gd name="connsiteX3" fmla="*/ 324203 w 617753"/>
                  <a:gd name="connsiteY3" fmla="*/ 377024 h 829469"/>
                  <a:gd name="connsiteX4" fmla="*/ 5355 w 617753"/>
                  <a:gd name="connsiteY4" fmla="*/ 3385 h 829469"/>
                  <a:gd name="connsiteX0" fmla="*/ 7818 w 621851"/>
                  <a:gd name="connsiteY0" fmla="*/ 3666 h 829899"/>
                  <a:gd name="connsiteX1" fmla="*/ 572200 w 621851"/>
                  <a:gd name="connsiteY1" fmla="*/ 229629 h 829899"/>
                  <a:gd name="connsiteX2" fmla="*/ 561616 w 621851"/>
                  <a:gd name="connsiteY2" fmla="*/ 828476 h 829899"/>
                  <a:gd name="connsiteX3" fmla="*/ 291131 w 621851"/>
                  <a:gd name="connsiteY3" fmla="*/ 384574 h 829899"/>
                  <a:gd name="connsiteX4" fmla="*/ 7818 w 621851"/>
                  <a:gd name="connsiteY4" fmla="*/ 3666 h 829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1851" h="829899">
                    <a:moveTo>
                      <a:pt x="7818" y="3666"/>
                    </a:moveTo>
                    <a:cubicBezTo>
                      <a:pt x="54663" y="-22158"/>
                      <a:pt x="479900" y="92161"/>
                      <a:pt x="572200" y="229629"/>
                    </a:cubicBezTo>
                    <a:cubicBezTo>
                      <a:pt x="664500" y="367097"/>
                      <a:pt x="608461" y="802652"/>
                      <a:pt x="561616" y="828476"/>
                    </a:cubicBezTo>
                    <a:cubicBezTo>
                      <a:pt x="514771" y="854300"/>
                      <a:pt x="383431" y="522042"/>
                      <a:pt x="291131" y="384574"/>
                    </a:cubicBezTo>
                    <a:cubicBezTo>
                      <a:pt x="133399" y="92618"/>
                      <a:pt x="-39027" y="29490"/>
                      <a:pt x="7818" y="3666"/>
                    </a:cubicBezTo>
                    <a:close/>
                  </a:path>
                </a:pathLst>
              </a:custGeom>
              <a:solidFill>
                <a:srgbClr val="3AB54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65E1C47D-29C2-4F94-92AE-1D6EF4A0068B}"/>
                </a:ext>
              </a:extLst>
            </p:cNvPr>
            <p:cNvSpPr txBox="1"/>
            <p:nvPr/>
          </p:nvSpPr>
          <p:spPr>
            <a:xfrm>
              <a:off x="1840656" y="1933356"/>
              <a:ext cx="18074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rgbClr val="3AB549"/>
                  </a:solidFill>
                  <a:latin typeface="方正准圆_GBK" panose="03000509000000000000" pitchFamily="65" charset="-122"/>
                  <a:ea typeface="方正准圆_GBK" panose="03000509000000000000" pitchFamily="65" charset="-122"/>
                </a:rPr>
                <a:t>近义词</a:t>
              </a: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8D56AED4-667D-4F55-A112-4ECC3F8BF7B9}"/>
              </a:ext>
            </a:extLst>
          </p:cNvPr>
          <p:cNvSpPr/>
          <p:nvPr/>
        </p:nvSpPr>
        <p:spPr>
          <a:xfrm>
            <a:off x="1580030" y="3105834"/>
            <a:ext cx="2552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 hangingPunct="1"/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喜爱—喜欢</a:t>
            </a:r>
            <a:endParaRPr lang="zh-CN" altLang="en-US" sz="3600" dirty="0">
              <a:latin typeface="+mj-ea"/>
              <a:ea typeface="+mj-ea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59B94FB-3C8A-4565-A96F-63F013F37E33}"/>
              </a:ext>
            </a:extLst>
          </p:cNvPr>
          <p:cNvSpPr/>
          <p:nvPr/>
        </p:nvSpPr>
        <p:spPr>
          <a:xfrm>
            <a:off x="4786754" y="3105834"/>
            <a:ext cx="2631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 hangingPunct="1"/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茂密—繁茂</a:t>
            </a:r>
            <a:endParaRPr lang="zh-CN" altLang="en-US" sz="3600" dirty="0">
              <a:latin typeface="+mj-ea"/>
              <a:ea typeface="+mj-ea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7113793-65DF-4F5B-8373-9B83E3FD6DC4}"/>
              </a:ext>
            </a:extLst>
          </p:cNvPr>
          <p:cNvSpPr/>
          <p:nvPr/>
        </p:nvSpPr>
        <p:spPr>
          <a:xfrm>
            <a:off x="8072214" y="3105834"/>
            <a:ext cx="2549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 hangingPunct="1"/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热情—亲热</a:t>
            </a:r>
            <a:endParaRPr lang="zh-CN" altLang="en-US" sz="3600" dirty="0">
              <a:latin typeface="+mj-ea"/>
              <a:ea typeface="+mj-ea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80F34A9-A6E9-4307-83BD-02D4B305133D}"/>
              </a:ext>
            </a:extLst>
          </p:cNvPr>
          <p:cNvSpPr/>
          <p:nvPr/>
        </p:nvSpPr>
        <p:spPr>
          <a:xfrm>
            <a:off x="1580030" y="4538990"/>
            <a:ext cx="2552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 hangingPunct="1"/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有名—著名</a:t>
            </a:r>
            <a:endParaRPr lang="zh-CN" altLang="en-US" sz="3600" dirty="0">
              <a:latin typeface="+mj-ea"/>
              <a:ea typeface="+mj-ea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600FF53-A578-4995-911A-7F122B58857E}"/>
              </a:ext>
            </a:extLst>
          </p:cNvPr>
          <p:cNvSpPr/>
          <p:nvPr/>
        </p:nvSpPr>
        <p:spPr>
          <a:xfrm>
            <a:off x="4786754" y="4538990"/>
            <a:ext cx="4357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 hangingPunct="1"/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五光十色—五颜六色</a:t>
            </a:r>
            <a:endParaRPr lang="zh-CN" altLang="en-US" sz="3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049972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D56AED4-667D-4F55-A112-4ECC3F8BF7B9}"/>
              </a:ext>
            </a:extLst>
          </p:cNvPr>
          <p:cNvSpPr/>
          <p:nvPr/>
        </p:nvSpPr>
        <p:spPr>
          <a:xfrm>
            <a:off x="1580030" y="2936412"/>
            <a:ext cx="2552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 hangingPunct="1"/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甜—苦</a:t>
            </a:r>
            <a:endParaRPr lang="zh-CN" altLang="en-US" sz="3600" dirty="0">
              <a:latin typeface="+mj-ea"/>
              <a:ea typeface="+mj-ea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59B94FB-3C8A-4565-A96F-63F013F37E33}"/>
              </a:ext>
            </a:extLst>
          </p:cNvPr>
          <p:cNvSpPr/>
          <p:nvPr/>
        </p:nvSpPr>
        <p:spPr>
          <a:xfrm>
            <a:off x="4786754" y="2936412"/>
            <a:ext cx="2631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 hangingPunct="1"/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茂密—枯萎</a:t>
            </a:r>
            <a:endParaRPr lang="zh-CN" altLang="en-US" sz="3600" dirty="0">
              <a:latin typeface="+mj-ea"/>
              <a:ea typeface="+mj-ea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7113793-65DF-4F5B-8373-9B83E3FD6DC4}"/>
              </a:ext>
            </a:extLst>
          </p:cNvPr>
          <p:cNvSpPr/>
          <p:nvPr/>
        </p:nvSpPr>
        <p:spPr>
          <a:xfrm>
            <a:off x="8072214" y="2936412"/>
            <a:ext cx="2549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 hangingPunct="1"/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喜爱—讨厌</a:t>
            </a:r>
            <a:endParaRPr lang="zh-CN" altLang="en-US" sz="3600" dirty="0">
              <a:latin typeface="+mj-ea"/>
              <a:ea typeface="+mj-ea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80F34A9-A6E9-4307-83BD-02D4B305133D}"/>
              </a:ext>
            </a:extLst>
          </p:cNvPr>
          <p:cNvSpPr/>
          <p:nvPr/>
        </p:nvSpPr>
        <p:spPr>
          <a:xfrm>
            <a:off x="1580030" y="4012065"/>
            <a:ext cx="2552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 hangingPunct="1"/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展开—收拢</a:t>
            </a:r>
            <a:endParaRPr lang="zh-CN" altLang="en-US" sz="3600" dirty="0">
              <a:latin typeface="+mj-ea"/>
              <a:ea typeface="+mj-ea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D76D305-8E53-4B71-B7DB-4C7971D24666}"/>
              </a:ext>
            </a:extLst>
          </p:cNvPr>
          <p:cNvGrpSpPr/>
          <p:nvPr/>
        </p:nvGrpSpPr>
        <p:grpSpPr>
          <a:xfrm>
            <a:off x="1203756" y="1962037"/>
            <a:ext cx="2301444" cy="646331"/>
            <a:chOff x="1250983" y="3754071"/>
            <a:chExt cx="2301444" cy="646331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4668B102-84B3-4A70-BBEB-9B8DD4E47DD9}"/>
                </a:ext>
              </a:extLst>
            </p:cNvPr>
            <p:cNvGrpSpPr/>
            <p:nvPr/>
          </p:nvGrpSpPr>
          <p:grpSpPr>
            <a:xfrm>
              <a:off x="1250983" y="3835375"/>
              <a:ext cx="422131" cy="472250"/>
              <a:chOff x="2710426" y="2097702"/>
              <a:chExt cx="741823" cy="829899"/>
            </a:xfrm>
          </p:grpSpPr>
          <p:sp>
            <p:nvSpPr>
              <p:cNvPr id="16" name="椭圆 4">
                <a:extLst>
                  <a:ext uri="{FF2B5EF4-FFF2-40B4-BE49-F238E27FC236}">
                    <a16:creationId xmlns:a16="http://schemas.microsoft.com/office/drawing/2014/main" id="{B6F5E0A0-4BE5-4C43-B785-67723E3DF736}"/>
                  </a:ext>
                </a:extLst>
              </p:cNvPr>
              <p:cNvSpPr/>
              <p:nvPr/>
            </p:nvSpPr>
            <p:spPr bwMode="auto">
              <a:xfrm>
                <a:off x="2710426" y="2116211"/>
                <a:ext cx="741823" cy="746093"/>
              </a:xfrm>
              <a:custGeom>
                <a:avLst/>
                <a:gdLst>
                  <a:gd name="connsiteX0" fmla="*/ 0 w 785813"/>
                  <a:gd name="connsiteY0" fmla="*/ 423863 h 847725"/>
                  <a:gd name="connsiteX1" fmla="*/ 392907 w 785813"/>
                  <a:gd name="connsiteY1" fmla="*/ 0 h 847725"/>
                  <a:gd name="connsiteX2" fmla="*/ 785814 w 785813"/>
                  <a:gd name="connsiteY2" fmla="*/ 423863 h 847725"/>
                  <a:gd name="connsiteX3" fmla="*/ 392907 w 785813"/>
                  <a:gd name="connsiteY3" fmla="*/ 847726 h 847725"/>
                  <a:gd name="connsiteX4" fmla="*/ 0 w 785813"/>
                  <a:gd name="connsiteY4" fmla="*/ 423863 h 847725"/>
                  <a:gd name="connsiteX0" fmla="*/ 2949 w 788773"/>
                  <a:gd name="connsiteY0" fmla="*/ 433388 h 857251"/>
                  <a:gd name="connsiteX1" fmla="*/ 576831 w 788773"/>
                  <a:gd name="connsiteY1" fmla="*/ 0 h 857251"/>
                  <a:gd name="connsiteX2" fmla="*/ 788763 w 788773"/>
                  <a:gd name="connsiteY2" fmla="*/ 433388 h 857251"/>
                  <a:gd name="connsiteX3" fmla="*/ 395856 w 788773"/>
                  <a:gd name="connsiteY3" fmla="*/ 857251 h 857251"/>
                  <a:gd name="connsiteX4" fmla="*/ 2949 w 788773"/>
                  <a:gd name="connsiteY4" fmla="*/ 433388 h 857251"/>
                  <a:gd name="connsiteX0" fmla="*/ 2518 w 735944"/>
                  <a:gd name="connsiteY0" fmla="*/ 76759 h 966137"/>
                  <a:gd name="connsiteX1" fmla="*/ 524012 w 735944"/>
                  <a:gd name="connsiteY1" fmla="*/ 95809 h 966137"/>
                  <a:gd name="connsiteX2" fmla="*/ 735944 w 735944"/>
                  <a:gd name="connsiteY2" fmla="*/ 529197 h 966137"/>
                  <a:gd name="connsiteX3" fmla="*/ 343037 w 735944"/>
                  <a:gd name="connsiteY3" fmla="*/ 953060 h 966137"/>
                  <a:gd name="connsiteX4" fmla="*/ 2518 w 735944"/>
                  <a:gd name="connsiteY4" fmla="*/ 76759 h 966137"/>
                  <a:gd name="connsiteX0" fmla="*/ 1093 w 750599"/>
                  <a:gd name="connsiteY0" fmla="*/ 63037 h 777106"/>
                  <a:gd name="connsiteX1" fmla="*/ 522587 w 750599"/>
                  <a:gd name="connsiteY1" fmla="*/ 82087 h 777106"/>
                  <a:gd name="connsiteX2" fmla="*/ 734519 w 750599"/>
                  <a:gd name="connsiteY2" fmla="*/ 515475 h 777106"/>
                  <a:gd name="connsiteX3" fmla="*/ 674987 w 750599"/>
                  <a:gd name="connsiteY3" fmla="*/ 748838 h 777106"/>
                  <a:gd name="connsiteX4" fmla="*/ 1093 w 750599"/>
                  <a:gd name="connsiteY4" fmla="*/ 63037 h 777106"/>
                  <a:gd name="connsiteX0" fmla="*/ 1085 w 740899"/>
                  <a:gd name="connsiteY0" fmla="*/ 62106 h 772159"/>
                  <a:gd name="connsiteX1" fmla="*/ 522579 w 740899"/>
                  <a:gd name="connsiteY1" fmla="*/ 81156 h 772159"/>
                  <a:gd name="connsiteX2" fmla="*/ 715461 w 740899"/>
                  <a:gd name="connsiteY2" fmla="*/ 495494 h 772159"/>
                  <a:gd name="connsiteX3" fmla="*/ 674979 w 740899"/>
                  <a:gd name="connsiteY3" fmla="*/ 747907 h 772159"/>
                  <a:gd name="connsiteX4" fmla="*/ 1085 w 740899"/>
                  <a:gd name="connsiteY4" fmla="*/ 62106 h 772159"/>
                  <a:gd name="connsiteX0" fmla="*/ 1132 w 740946"/>
                  <a:gd name="connsiteY0" fmla="*/ 75788 h 785841"/>
                  <a:gd name="connsiteX1" fmla="*/ 522626 w 740946"/>
                  <a:gd name="connsiteY1" fmla="*/ 94838 h 785841"/>
                  <a:gd name="connsiteX2" fmla="*/ 715508 w 740946"/>
                  <a:gd name="connsiteY2" fmla="*/ 509176 h 785841"/>
                  <a:gd name="connsiteX3" fmla="*/ 675026 w 740946"/>
                  <a:gd name="connsiteY3" fmla="*/ 761589 h 785841"/>
                  <a:gd name="connsiteX4" fmla="*/ 1132 w 740946"/>
                  <a:gd name="connsiteY4" fmla="*/ 75788 h 785841"/>
                  <a:gd name="connsiteX0" fmla="*/ 1075 w 745983"/>
                  <a:gd name="connsiteY0" fmla="*/ 57960 h 783268"/>
                  <a:gd name="connsiteX1" fmla="*/ 527331 w 745983"/>
                  <a:gd name="connsiteY1" fmla="*/ 91298 h 783268"/>
                  <a:gd name="connsiteX2" fmla="*/ 720213 w 745983"/>
                  <a:gd name="connsiteY2" fmla="*/ 505636 h 783268"/>
                  <a:gd name="connsiteX3" fmla="*/ 679731 w 745983"/>
                  <a:gd name="connsiteY3" fmla="*/ 758049 h 783268"/>
                  <a:gd name="connsiteX4" fmla="*/ 1075 w 745983"/>
                  <a:gd name="connsiteY4" fmla="*/ 57960 h 783268"/>
                  <a:gd name="connsiteX0" fmla="*/ 8348 w 753256"/>
                  <a:gd name="connsiteY0" fmla="*/ 17331 h 742639"/>
                  <a:gd name="connsiteX1" fmla="*/ 534604 w 753256"/>
                  <a:gd name="connsiteY1" fmla="*/ 50669 h 742639"/>
                  <a:gd name="connsiteX2" fmla="*/ 727486 w 753256"/>
                  <a:gd name="connsiteY2" fmla="*/ 465007 h 742639"/>
                  <a:gd name="connsiteX3" fmla="*/ 687004 w 753256"/>
                  <a:gd name="connsiteY3" fmla="*/ 717420 h 742639"/>
                  <a:gd name="connsiteX4" fmla="*/ 8348 w 753256"/>
                  <a:gd name="connsiteY4" fmla="*/ 17331 h 742639"/>
                  <a:gd name="connsiteX0" fmla="*/ 1076 w 745984"/>
                  <a:gd name="connsiteY0" fmla="*/ 59005 h 796842"/>
                  <a:gd name="connsiteX1" fmla="*/ 527332 w 745984"/>
                  <a:gd name="connsiteY1" fmla="*/ 92343 h 796842"/>
                  <a:gd name="connsiteX2" fmla="*/ 720214 w 745984"/>
                  <a:gd name="connsiteY2" fmla="*/ 506681 h 796842"/>
                  <a:gd name="connsiteX3" fmla="*/ 679732 w 745984"/>
                  <a:gd name="connsiteY3" fmla="*/ 773382 h 796842"/>
                  <a:gd name="connsiteX4" fmla="*/ 1076 w 745984"/>
                  <a:gd name="connsiteY4" fmla="*/ 59005 h 796842"/>
                  <a:gd name="connsiteX0" fmla="*/ 1076 w 730632"/>
                  <a:gd name="connsiteY0" fmla="*/ 59005 h 804479"/>
                  <a:gd name="connsiteX1" fmla="*/ 527332 w 730632"/>
                  <a:gd name="connsiteY1" fmla="*/ 92343 h 804479"/>
                  <a:gd name="connsiteX2" fmla="*/ 720214 w 730632"/>
                  <a:gd name="connsiteY2" fmla="*/ 506681 h 804479"/>
                  <a:gd name="connsiteX3" fmla="*/ 679732 w 730632"/>
                  <a:gd name="connsiteY3" fmla="*/ 773382 h 804479"/>
                  <a:gd name="connsiteX4" fmla="*/ 1076 w 730632"/>
                  <a:gd name="connsiteY4" fmla="*/ 59005 h 804479"/>
                  <a:gd name="connsiteX0" fmla="*/ 1076 w 774608"/>
                  <a:gd name="connsiteY0" fmla="*/ 59005 h 798730"/>
                  <a:gd name="connsiteX1" fmla="*/ 527332 w 774608"/>
                  <a:gd name="connsiteY1" fmla="*/ 92343 h 798730"/>
                  <a:gd name="connsiteX2" fmla="*/ 720214 w 774608"/>
                  <a:gd name="connsiteY2" fmla="*/ 506681 h 798730"/>
                  <a:gd name="connsiteX3" fmla="*/ 679732 w 774608"/>
                  <a:gd name="connsiteY3" fmla="*/ 773382 h 798730"/>
                  <a:gd name="connsiteX4" fmla="*/ 1076 w 774608"/>
                  <a:gd name="connsiteY4" fmla="*/ 59005 h 798730"/>
                  <a:gd name="connsiteX0" fmla="*/ 1076 w 774608"/>
                  <a:gd name="connsiteY0" fmla="*/ 59005 h 792815"/>
                  <a:gd name="connsiteX1" fmla="*/ 527332 w 774608"/>
                  <a:gd name="connsiteY1" fmla="*/ 92343 h 792815"/>
                  <a:gd name="connsiteX2" fmla="*/ 720214 w 774608"/>
                  <a:gd name="connsiteY2" fmla="*/ 506681 h 792815"/>
                  <a:gd name="connsiteX3" fmla="*/ 679732 w 774608"/>
                  <a:gd name="connsiteY3" fmla="*/ 773382 h 792815"/>
                  <a:gd name="connsiteX4" fmla="*/ 1076 w 774608"/>
                  <a:gd name="connsiteY4" fmla="*/ 59005 h 792815"/>
                  <a:gd name="connsiteX0" fmla="*/ 1076 w 774608"/>
                  <a:gd name="connsiteY0" fmla="*/ 59005 h 792815"/>
                  <a:gd name="connsiteX1" fmla="*/ 527332 w 774608"/>
                  <a:gd name="connsiteY1" fmla="*/ 92343 h 792815"/>
                  <a:gd name="connsiteX2" fmla="*/ 720214 w 774608"/>
                  <a:gd name="connsiteY2" fmla="*/ 506681 h 792815"/>
                  <a:gd name="connsiteX3" fmla="*/ 679732 w 774608"/>
                  <a:gd name="connsiteY3" fmla="*/ 773382 h 792815"/>
                  <a:gd name="connsiteX4" fmla="*/ 1076 w 774608"/>
                  <a:gd name="connsiteY4" fmla="*/ 59005 h 792815"/>
                  <a:gd name="connsiteX0" fmla="*/ 1060 w 708947"/>
                  <a:gd name="connsiteY0" fmla="*/ 72036 h 786453"/>
                  <a:gd name="connsiteX1" fmla="*/ 527316 w 708947"/>
                  <a:gd name="connsiteY1" fmla="*/ 105374 h 786453"/>
                  <a:gd name="connsiteX2" fmla="*/ 679716 w 708947"/>
                  <a:gd name="connsiteY2" fmla="*/ 786413 h 786453"/>
                  <a:gd name="connsiteX3" fmla="*/ 1060 w 708947"/>
                  <a:gd name="connsiteY3" fmla="*/ 72036 h 786453"/>
                  <a:gd name="connsiteX0" fmla="*/ 1082 w 710200"/>
                  <a:gd name="connsiteY0" fmla="*/ 55770 h 770183"/>
                  <a:gd name="connsiteX1" fmla="*/ 527338 w 710200"/>
                  <a:gd name="connsiteY1" fmla="*/ 89108 h 770183"/>
                  <a:gd name="connsiteX2" fmla="*/ 679738 w 710200"/>
                  <a:gd name="connsiteY2" fmla="*/ 770147 h 770183"/>
                  <a:gd name="connsiteX3" fmla="*/ 1082 w 710200"/>
                  <a:gd name="connsiteY3" fmla="*/ 55770 h 770183"/>
                  <a:gd name="connsiteX0" fmla="*/ 6516 w 715634"/>
                  <a:gd name="connsiteY0" fmla="*/ 14041 h 728454"/>
                  <a:gd name="connsiteX1" fmla="*/ 532772 w 715634"/>
                  <a:gd name="connsiteY1" fmla="*/ 47379 h 728454"/>
                  <a:gd name="connsiteX2" fmla="*/ 685172 w 715634"/>
                  <a:gd name="connsiteY2" fmla="*/ 728418 h 728454"/>
                  <a:gd name="connsiteX3" fmla="*/ 6516 w 715634"/>
                  <a:gd name="connsiteY3" fmla="*/ 14041 h 728454"/>
                  <a:gd name="connsiteX0" fmla="*/ 6516 w 741823"/>
                  <a:gd name="connsiteY0" fmla="*/ 31677 h 746093"/>
                  <a:gd name="connsiteX1" fmla="*/ 532772 w 741823"/>
                  <a:gd name="connsiteY1" fmla="*/ 65015 h 746093"/>
                  <a:gd name="connsiteX2" fmla="*/ 685172 w 741823"/>
                  <a:gd name="connsiteY2" fmla="*/ 746054 h 746093"/>
                  <a:gd name="connsiteX3" fmla="*/ 6516 w 741823"/>
                  <a:gd name="connsiteY3" fmla="*/ 31677 h 746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1823" h="746093">
                    <a:moveTo>
                      <a:pt x="6516" y="31677"/>
                    </a:moveTo>
                    <a:cubicBezTo>
                      <a:pt x="85891" y="13421"/>
                      <a:pt x="281550" y="-44523"/>
                      <a:pt x="532772" y="65015"/>
                    </a:cubicBezTo>
                    <a:cubicBezTo>
                      <a:pt x="783994" y="174553"/>
                      <a:pt x="772881" y="751610"/>
                      <a:pt x="685172" y="746054"/>
                    </a:cubicBezTo>
                    <a:cubicBezTo>
                      <a:pt x="597463" y="740498"/>
                      <a:pt x="-72859" y="49933"/>
                      <a:pt x="6516" y="31677"/>
                    </a:cubicBezTo>
                    <a:close/>
                  </a:path>
                </a:pathLst>
              </a:custGeom>
              <a:solidFill>
                <a:srgbClr val="76C04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17" name="椭圆 4">
                <a:extLst>
                  <a:ext uri="{FF2B5EF4-FFF2-40B4-BE49-F238E27FC236}">
                    <a16:creationId xmlns:a16="http://schemas.microsoft.com/office/drawing/2014/main" id="{548367C2-32E3-4983-BEEA-95099DEC3FAC}"/>
                  </a:ext>
                </a:extLst>
              </p:cNvPr>
              <p:cNvSpPr/>
              <p:nvPr/>
            </p:nvSpPr>
            <p:spPr bwMode="auto">
              <a:xfrm rot="10101733">
                <a:off x="2721087" y="2097702"/>
                <a:ext cx="621851" cy="829899"/>
              </a:xfrm>
              <a:custGeom>
                <a:avLst/>
                <a:gdLst>
                  <a:gd name="connsiteX0" fmla="*/ 0 w 785813"/>
                  <a:gd name="connsiteY0" fmla="*/ 423863 h 847725"/>
                  <a:gd name="connsiteX1" fmla="*/ 392907 w 785813"/>
                  <a:gd name="connsiteY1" fmla="*/ 0 h 847725"/>
                  <a:gd name="connsiteX2" fmla="*/ 785814 w 785813"/>
                  <a:gd name="connsiteY2" fmla="*/ 423863 h 847725"/>
                  <a:gd name="connsiteX3" fmla="*/ 392907 w 785813"/>
                  <a:gd name="connsiteY3" fmla="*/ 847726 h 847725"/>
                  <a:gd name="connsiteX4" fmla="*/ 0 w 785813"/>
                  <a:gd name="connsiteY4" fmla="*/ 423863 h 847725"/>
                  <a:gd name="connsiteX0" fmla="*/ 2949 w 788773"/>
                  <a:gd name="connsiteY0" fmla="*/ 433388 h 857251"/>
                  <a:gd name="connsiteX1" fmla="*/ 576831 w 788773"/>
                  <a:gd name="connsiteY1" fmla="*/ 0 h 857251"/>
                  <a:gd name="connsiteX2" fmla="*/ 788763 w 788773"/>
                  <a:gd name="connsiteY2" fmla="*/ 433388 h 857251"/>
                  <a:gd name="connsiteX3" fmla="*/ 395856 w 788773"/>
                  <a:gd name="connsiteY3" fmla="*/ 857251 h 857251"/>
                  <a:gd name="connsiteX4" fmla="*/ 2949 w 788773"/>
                  <a:gd name="connsiteY4" fmla="*/ 433388 h 857251"/>
                  <a:gd name="connsiteX0" fmla="*/ 2518 w 735944"/>
                  <a:gd name="connsiteY0" fmla="*/ 76759 h 966137"/>
                  <a:gd name="connsiteX1" fmla="*/ 524012 w 735944"/>
                  <a:gd name="connsiteY1" fmla="*/ 95809 h 966137"/>
                  <a:gd name="connsiteX2" fmla="*/ 735944 w 735944"/>
                  <a:gd name="connsiteY2" fmla="*/ 529197 h 966137"/>
                  <a:gd name="connsiteX3" fmla="*/ 343037 w 735944"/>
                  <a:gd name="connsiteY3" fmla="*/ 953060 h 966137"/>
                  <a:gd name="connsiteX4" fmla="*/ 2518 w 735944"/>
                  <a:gd name="connsiteY4" fmla="*/ 76759 h 966137"/>
                  <a:gd name="connsiteX0" fmla="*/ 1093 w 750599"/>
                  <a:gd name="connsiteY0" fmla="*/ 63037 h 777106"/>
                  <a:gd name="connsiteX1" fmla="*/ 522587 w 750599"/>
                  <a:gd name="connsiteY1" fmla="*/ 82087 h 777106"/>
                  <a:gd name="connsiteX2" fmla="*/ 734519 w 750599"/>
                  <a:gd name="connsiteY2" fmla="*/ 515475 h 777106"/>
                  <a:gd name="connsiteX3" fmla="*/ 674987 w 750599"/>
                  <a:gd name="connsiteY3" fmla="*/ 748838 h 777106"/>
                  <a:gd name="connsiteX4" fmla="*/ 1093 w 750599"/>
                  <a:gd name="connsiteY4" fmla="*/ 63037 h 777106"/>
                  <a:gd name="connsiteX0" fmla="*/ 1085 w 740899"/>
                  <a:gd name="connsiteY0" fmla="*/ 62106 h 772159"/>
                  <a:gd name="connsiteX1" fmla="*/ 522579 w 740899"/>
                  <a:gd name="connsiteY1" fmla="*/ 81156 h 772159"/>
                  <a:gd name="connsiteX2" fmla="*/ 715461 w 740899"/>
                  <a:gd name="connsiteY2" fmla="*/ 495494 h 772159"/>
                  <a:gd name="connsiteX3" fmla="*/ 674979 w 740899"/>
                  <a:gd name="connsiteY3" fmla="*/ 747907 h 772159"/>
                  <a:gd name="connsiteX4" fmla="*/ 1085 w 740899"/>
                  <a:gd name="connsiteY4" fmla="*/ 62106 h 772159"/>
                  <a:gd name="connsiteX0" fmla="*/ 1132 w 740946"/>
                  <a:gd name="connsiteY0" fmla="*/ 75788 h 785841"/>
                  <a:gd name="connsiteX1" fmla="*/ 522626 w 740946"/>
                  <a:gd name="connsiteY1" fmla="*/ 94838 h 785841"/>
                  <a:gd name="connsiteX2" fmla="*/ 715508 w 740946"/>
                  <a:gd name="connsiteY2" fmla="*/ 509176 h 785841"/>
                  <a:gd name="connsiteX3" fmla="*/ 675026 w 740946"/>
                  <a:gd name="connsiteY3" fmla="*/ 761589 h 785841"/>
                  <a:gd name="connsiteX4" fmla="*/ 1132 w 740946"/>
                  <a:gd name="connsiteY4" fmla="*/ 75788 h 785841"/>
                  <a:gd name="connsiteX0" fmla="*/ 1075 w 745983"/>
                  <a:gd name="connsiteY0" fmla="*/ 57960 h 783268"/>
                  <a:gd name="connsiteX1" fmla="*/ 527331 w 745983"/>
                  <a:gd name="connsiteY1" fmla="*/ 91298 h 783268"/>
                  <a:gd name="connsiteX2" fmla="*/ 720213 w 745983"/>
                  <a:gd name="connsiteY2" fmla="*/ 505636 h 783268"/>
                  <a:gd name="connsiteX3" fmla="*/ 679731 w 745983"/>
                  <a:gd name="connsiteY3" fmla="*/ 758049 h 783268"/>
                  <a:gd name="connsiteX4" fmla="*/ 1075 w 745983"/>
                  <a:gd name="connsiteY4" fmla="*/ 57960 h 783268"/>
                  <a:gd name="connsiteX0" fmla="*/ 8348 w 753256"/>
                  <a:gd name="connsiteY0" fmla="*/ 17331 h 742639"/>
                  <a:gd name="connsiteX1" fmla="*/ 534604 w 753256"/>
                  <a:gd name="connsiteY1" fmla="*/ 50669 h 742639"/>
                  <a:gd name="connsiteX2" fmla="*/ 727486 w 753256"/>
                  <a:gd name="connsiteY2" fmla="*/ 465007 h 742639"/>
                  <a:gd name="connsiteX3" fmla="*/ 687004 w 753256"/>
                  <a:gd name="connsiteY3" fmla="*/ 717420 h 742639"/>
                  <a:gd name="connsiteX4" fmla="*/ 8348 w 753256"/>
                  <a:gd name="connsiteY4" fmla="*/ 17331 h 742639"/>
                  <a:gd name="connsiteX0" fmla="*/ 1076 w 745984"/>
                  <a:gd name="connsiteY0" fmla="*/ 59005 h 796842"/>
                  <a:gd name="connsiteX1" fmla="*/ 527332 w 745984"/>
                  <a:gd name="connsiteY1" fmla="*/ 92343 h 796842"/>
                  <a:gd name="connsiteX2" fmla="*/ 720214 w 745984"/>
                  <a:gd name="connsiteY2" fmla="*/ 506681 h 796842"/>
                  <a:gd name="connsiteX3" fmla="*/ 679732 w 745984"/>
                  <a:gd name="connsiteY3" fmla="*/ 773382 h 796842"/>
                  <a:gd name="connsiteX4" fmla="*/ 1076 w 745984"/>
                  <a:gd name="connsiteY4" fmla="*/ 59005 h 796842"/>
                  <a:gd name="connsiteX0" fmla="*/ 1076 w 730632"/>
                  <a:gd name="connsiteY0" fmla="*/ 59005 h 804479"/>
                  <a:gd name="connsiteX1" fmla="*/ 527332 w 730632"/>
                  <a:gd name="connsiteY1" fmla="*/ 92343 h 804479"/>
                  <a:gd name="connsiteX2" fmla="*/ 720214 w 730632"/>
                  <a:gd name="connsiteY2" fmla="*/ 506681 h 804479"/>
                  <a:gd name="connsiteX3" fmla="*/ 679732 w 730632"/>
                  <a:gd name="connsiteY3" fmla="*/ 773382 h 804479"/>
                  <a:gd name="connsiteX4" fmla="*/ 1076 w 730632"/>
                  <a:gd name="connsiteY4" fmla="*/ 59005 h 804479"/>
                  <a:gd name="connsiteX0" fmla="*/ 1076 w 774608"/>
                  <a:gd name="connsiteY0" fmla="*/ 59005 h 798730"/>
                  <a:gd name="connsiteX1" fmla="*/ 527332 w 774608"/>
                  <a:gd name="connsiteY1" fmla="*/ 92343 h 798730"/>
                  <a:gd name="connsiteX2" fmla="*/ 720214 w 774608"/>
                  <a:gd name="connsiteY2" fmla="*/ 506681 h 798730"/>
                  <a:gd name="connsiteX3" fmla="*/ 679732 w 774608"/>
                  <a:gd name="connsiteY3" fmla="*/ 773382 h 798730"/>
                  <a:gd name="connsiteX4" fmla="*/ 1076 w 774608"/>
                  <a:gd name="connsiteY4" fmla="*/ 59005 h 798730"/>
                  <a:gd name="connsiteX0" fmla="*/ 1076 w 774608"/>
                  <a:gd name="connsiteY0" fmla="*/ 59005 h 792815"/>
                  <a:gd name="connsiteX1" fmla="*/ 527332 w 774608"/>
                  <a:gd name="connsiteY1" fmla="*/ 92343 h 792815"/>
                  <a:gd name="connsiteX2" fmla="*/ 720214 w 774608"/>
                  <a:gd name="connsiteY2" fmla="*/ 506681 h 792815"/>
                  <a:gd name="connsiteX3" fmla="*/ 679732 w 774608"/>
                  <a:gd name="connsiteY3" fmla="*/ 773382 h 792815"/>
                  <a:gd name="connsiteX4" fmla="*/ 1076 w 774608"/>
                  <a:gd name="connsiteY4" fmla="*/ 59005 h 792815"/>
                  <a:gd name="connsiteX0" fmla="*/ 1076 w 774608"/>
                  <a:gd name="connsiteY0" fmla="*/ 59005 h 792815"/>
                  <a:gd name="connsiteX1" fmla="*/ 527332 w 774608"/>
                  <a:gd name="connsiteY1" fmla="*/ 92343 h 792815"/>
                  <a:gd name="connsiteX2" fmla="*/ 720214 w 774608"/>
                  <a:gd name="connsiteY2" fmla="*/ 506681 h 792815"/>
                  <a:gd name="connsiteX3" fmla="*/ 679732 w 774608"/>
                  <a:gd name="connsiteY3" fmla="*/ 773382 h 792815"/>
                  <a:gd name="connsiteX4" fmla="*/ 1076 w 774608"/>
                  <a:gd name="connsiteY4" fmla="*/ 59005 h 792815"/>
                  <a:gd name="connsiteX0" fmla="*/ 1060 w 708947"/>
                  <a:gd name="connsiteY0" fmla="*/ 72036 h 786453"/>
                  <a:gd name="connsiteX1" fmla="*/ 527316 w 708947"/>
                  <a:gd name="connsiteY1" fmla="*/ 105374 h 786453"/>
                  <a:gd name="connsiteX2" fmla="*/ 679716 w 708947"/>
                  <a:gd name="connsiteY2" fmla="*/ 786413 h 786453"/>
                  <a:gd name="connsiteX3" fmla="*/ 1060 w 708947"/>
                  <a:gd name="connsiteY3" fmla="*/ 72036 h 786453"/>
                  <a:gd name="connsiteX0" fmla="*/ 1082 w 710200"/>
                  <a:gd name="connsiteY0" fmla="*/ 55770 h 770183"/>
                  <a:gd name="connsiteX1" fmla="*/ 527338 w 710200"/>
                  <a:gd name="connsiteY1" fmla="*/ 89108 h 770183"/>
                  <a:gd name="connsiteX2" fmla="*/ 679738 w 710200"/>
                  <a:gd name="connsiteY2" fmla="*/ 770147 h 770183"/>
                  <a:gd name="connsiteX3" fmla="*/ 1082 w 710200"/>
                  <a:gd name="connsiteY3" fmla="*/ 55770 h 770183"/>
                  <a:gd name="connsiteX0" fmla="*/ 6516 w 715634"/>
                  <a:gd name="connsiteY0" fmla="*/ 14041 h 728454"/>
                  <a:gd name="connsiteX1" fmla="*/ 532772 w 715634"/>
                  <a:gd name="connsiteY1" fmla="*/ 47379 h 728454"/>
                  <a:gd name="connsiteX2" fmla="*/ 685172 w 715634"/>
                  <a:gd name="connsiteY2" fmla="*/ 728418 h 728454"/>
                  <a:gd name="connsiteX3" fmla="*/ 6516 w 715634"/>
                  <a:gd name="connsiteY3" fmla="*/ 14041 h 728454"/>
                  <a:gd name="connsiteX0" fmla="*/ 6516 w 741823"/>
                  <a:gd name="connsiteY0" fmla="*/ 31677 h 746093"/>
                  <a:gd name="connsiteX1" fmla="*/ 532772 w 741823"/>
                  <a:gd name="connsiteY1" fmla="*/ 65015 h 746093"/>
                  <a:gd name="connsiteX2" fmla="*/ 685172 w 741823"/>
                  <a:gd name="connsiteY2" fmla="*/ 746054 h 746093"/>
                  <a:gd name="connsiteX3" fmla="*/ 6516 w 741823"/>
                  <a:gd name="connsiteY3" fmla="*/ 31677 h 746093"/>
                  <a:gd name="connsiteX0" fmla="*/ 6780 w 677940"/>
                  <a:gd name="connsiteY0" fmla="*/ 25132 h 761844"/>
                  <a:gd name="connsiteX1" fmla="*/ 499284 w 677940"/>
                  <a:gd name="connsiteY1" fmla="*/ 80693 h 761844"/>
                  <a:gd name="connsiteX2" fmla="*/ 651684 w 677940"/>
                  <a:gd name="connsiteY2" fmla="*/ 761732 h 761844"/>
                  <a:gd name="connsiteX3" fmla="*/ 6780 w 677940"/>
                  <a:gd name="connsiteY3" fmla="*/ 25132 h 761844"/>
                  <a:gd name="connsiteX0" fmla="*/ 1524 w 668820"/>
                  <a:gd name="connsiteY0" fmla="*/ 24241 h 762751"/>
                  <a:gd name="connsiteX1" fmla="*/ 472615 w 668820"/>
                  <a:gd name="connsiteY1" fmla="*/ 230991 h 762751"/>
                  <a:gd name="connsiteX2" fmla="*/ 646428 w 668820"/>
                  <a:gd name="connsiteY2" fmla="*/ 760841 h 762751"/>
                  <a:gd name="connsiteX3" fmla="*/ 1524 w 668820"/>
                  <a:gd name="connsiteY3" fmla="*/ 24241 h 762751"/>
                  <a:gd name="connsiteX0" fmla="*/ 90 w 556565"/>
                  <a:gd name="connsiteY0" fmla="*/ 34340 h 895972"/>
                  <a:gd name="connsiteX1" fmla="*/ 471181 w 556565"/>
                  <a:gd name="connsiteY1" fmla="*/ 241090 h 895972"/>
                  <a:gd name="connsiteX2" fmla="*/ 512590 w 556565"/>
                  <a:gd name="connsiteY2" fmla="*/ 894407 h 895972"/>
                  <a:gd name="connsiteX3" fmla="*/ 90 w 556565"/>
                  <a:gd name="connsiteY3" fmla="*/ 34340 h 895972"/>
                  <a:gd name="connsiteX0" fmla="*/ 82 w 602781"/>
                  <a:gd name="connsiteY0" fmla="*/ 38476 h 864370"/>
                  <a:gd name="connsiteX1" fmla="*/ 512471 w 602781"/>
                  <a:gd name="connsiteY1" fmla="*/ 209969 h 864370"/>
                  <a:gd name="connsiteX2" fmla="*/ 553880 w 602781"/>
                  <a:gd name="connsiteY2" fmla="*/ 863286 h 864370"/>
                  <a:gd name="connsiteX3" fmla="*/ 82 w 602781"/>
                  <a:gd name="connsiteY3" fmla="*/ 38476 h 864370"/>
                  <a:gd name="connsiteX0" fmla="*/ 6 w 629171"/>
                  <a:gd name="connsiteY0" fmla="*/ 28036 h 854868"/>
                  <a:gd name="connsiteX1" fmla="*/ 564388 w 629171"/>
                  <a:gd name="connsiteY1" fmla="*/ 253999 h 854868"/>
                  <a:gd name="connsiteX2" fmla="*/ 553804 w 629171"/>
                  <a:gd name="connsiteY2" fmla="*/ 852846 h 854868"/>
                  <a:gd name="connsiteX3" fmla="*/ 6 w 629171"/>
                  <a:gd name="connsiteY3" fmla="*/ 28036 h 854868"/>
                  <a:gd name="connsiteX0" fmla="*/ 4226 w 616624"/>
                  <a:gd name="connsiteY0" fmla="*/ 3385 h 829469"/>
                  <a:gd name="connsiteX1" fmla="*/ 568608 w 616624"/>
                  <a:gd name="connsiteY1" fmla="*/ 229348 h 829469"/>
                  <a:gd name="connsiteX2" fmla="*/ 558024 w 616624"/>
                  <a:gd name="connsiteY2" fmla="*/ 828195 h 829469"/>
                  <a:gd name="connsiteX3" fmla="*/ 323074 w 616624"/>
                  <a:gd name="connsiteY3" fmla="*/ 377024 h 829469"/>
                  <a:gd name="connsiteX4" fmla="*/ 4226 w 616624"/>
                  <a:gd name="connsiteY4" fmla="*/ 3385 h 829469"/>
                  <a:gd name="connsiteX0" fmla="*/ 5355 w 617753"/>
                  <a:gd name="connsiteY0" fmla="*/ 3385 h 829469"/>
                  <a:gd name="connsiteX1" fmla="*/ 569737 w 617753"/>
                  <a:gd name="connsiteY1" fmla="*/ 229348 h 829469"/>
                  <a:gd name="connsiteX2" fmla="*/ 559153 w 617753"/>
                  <a:gd name="connsiteY2" fmla="*/ 828195 h 829469"/>
                  <a:gd name="connsiteX3" fmla="*/ 324203 w 617753"/>
                  <a:gd name="connsiteY3" fmla="*/ 377024 h 829469"/>
                  <a:gd name="connsiteX4" fmla="*/ 5355 w 617753"/>
                  <a:gd name="connsiteY4" fmla="*/ 3385 h 829469"/>
                  <a:gd name="connsiteX0" fmla="*/ 7818 w 621851"/>
                  <a:gd name="connsiteY0" fmla="*/ 3666 h 829899"/>
                  <a:gd name="connsiteX1" fmla="*/ 572200 w 621851"/>
                  <a:gd name="connsiteY1" fmla="*/ 229629 h 829899"/>
                  <a:gd name="connsiteX2" fmla="*/ 561616 w 621851"/>
                  <a:gd name="connsiteY2" fmla="*/ 828476 h 829899"/>
                  <a:gd name="connsiteX3" fmla="*/ 291131 w 621851"/>
                  <a:gd name="connsiteY3" fmla="*/ 384574 h 829899"/>
                  <a:gd name="connsiteX4" fmla="*/ 7818 w 621851"/>
                  <a:gd name="connsiteY4" fmla="*/ 3666 h 829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1851" h="829899">
                    <a:moveTo>
                      <a:pt x="7818" y="3666"/>
                    </a:moveTo>
                    <a:cubicBezTo>
                      <a:pt x="54663" y="-22158"/>
                      <a:pt x="479900" y="92161"/>
                      <a:pt x="572200" y="229629"/>
                    </a:cubicBezTo>
                    <a:cubicBezTo>
                      <a:pt x="664500" y="367097"/>
                      <a:pt x="608461" y="802652"/>
                      <a:pt x="561616" y="828476"/>
                    </a:cubicBezTo>
                    <a:cubicBezTo>
                      <a:pt x="514771" y="854300"/>
                      <a:pt x="383431" y="522042"/>
                      <a:pt x="291131" y="384574"/>
                    </a:cubicBezTo>
                    <a:cubicBezTo>
                      <a:pt x="133399" y="92618"/>
                      <a:pt x="-39027" y="29490"/>
                      <a:pt x="7818" y="3666"/>
                    </a:cubicBezTo>
                    <a:close/>
                  </a:path>
                </a:pathLst>
              </a:custGeom>
              <a:solidFill>
                <a:srgbClr val="3AB54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33BFE263-42B4-4D95-980A-3842399A1A94}"/>
                </a:ext>
              </a:extLst>
            </p:cNvPr>
            <p:cNvSpPr txBox="1"/>
            <p:nvPr/>
          </p:nvSpPr>
          <p:spPr>
            <a:xfrm>
              <a:off x="1745008" y="3754071"/>
              <a:ext cx="18074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rgbClr val="3AB549"/>
                  </a:solidFill>
                  <a:latin typeface="方正准圆_GBK" panose="03000509000000000000" pitchFamily="65" charset="-122"/>
                  <a:ea typeface="方正准圆_GBK" panose="03000509000000000000" pitchFamily="65" charset="-122"/>
                </a:rPr>
                <a:t>反义词</a:t>
              </a:r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33142C10-B371-42EB-B07D-ECA1CE38A9CB}"/>
              </a:ext>
            </a:extLst>
          </p:cNvPr>
          <p:cNvSpPr/>
          <p:nvPr/>
        </p:nvSpPr>
        <p:spPr>
          <a:xfrm>
            <a:off x="1580030" y="5087719"/>
            <a:ext cx="4477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 hangingPunct="1"/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五光十色—暗淡无光</a:t>
            </a:r>
            <a:endParaRPr lang="zh-CN" altLang="en-US" sz="3600" dirty="0">
              <a:latin typeface="+mj-ea"/>
              <a:ea typeface="+mj-ea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600FF53-A578-4995-911A-7F122B58857E}"/>
              </a:ext>
            </a:extLst>
          </p:cNvPr>
          <p:cNvSpPr/>
          <p:nvPr/>
        </p:nvSpPr>
        <p:spPr>
          <a:xfrm>
            <a:off x="4786754" y="4012065"/>
            <a:ext cx="2591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 hangingPunct="1"/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有名—无名</a:t>
            </a:r>
            <a:endParaRPr lang="zh-CN" altLang="en-US" sz="3600" dirty="0">
              <a:latin typeface="+mj-ea"/>
              <a:ea typeface="+mj-ea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B81C571-E4F6-40D0-B3E4-E7B3C7267144}"/>
              </a:ext>
            </a:extLst>
          </p:cNvPr>
          <p:cNvSpPr/>
          <p:nvPr/>
        </p:nvSpPr>
        <p:spPr>
          <a:xfrm>
            <a:off x="8072214" y="4012065"/>
            <a:ext cx="2549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 hangingPunct="1"/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热情—冷淡</a:t>
            </a:r>
            <a:endParaRPr lang="zh-CN" altLang="en-US" sz="3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438077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8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1">
            <a:extLst>
              <a:ext uri="{FF2B5EF4-FFF2-40B4-BE49-F238E27FC236}">
                <a16:creationId xmlns:a16="http://schemas.microsoft.com/office/drawing/2014/main" id="{13BE8278-6803-4D27-8F6D-F339D709835E}"/>
              </a:ext>
            </a:extLst>
          </p:cNvPr>
          <p:cNvSpPr/>
          <p:nvPr/>
        </p:nvSpPr>
        <p:spPr bwMode="auto">
          <a:xfrm>
            <a:off x="1321810" y="3039017"/>
            <a:ext cx="9535422" cy="2157672"/>
          </a:xfrm>
          <a:prstGeom prst="roundRect">
            <a:avLst>
              <a:gd name="adj" fmla="val 5189"/>
            </a:avLst>
          </a:prstGeom>
          <a:solidFill>
            <a:srgbClr val="EAFCED"/>
          </a:solidFill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16B82B5-8749-445B-8A08-2733883E295D}"/>
              </a:ext>
            </a:extLst>
          </p:cNvPr>
          <p:cNvGrpSpPr/>
          <p:nvPr/>
        </p:nvGrpSpPr>
        <p:grpSpPr>
          <a:xfrm rot="5400000">
            <a:off x="794632" y="1178100"/>
            <a:ext cx="897540" cy="2502042"/>
            <a:chOff x="796044" y="1572118"/>
            <a:chExt cx="897540" cy="2502042"/>
          </a:xfrm>
        </p:grpSpPr>
        <p:sp>
          <p:nvSpPr>
            <p:cNvPr id="4" name="任意多边形 2">
              <a:extLst>
                <a:ext uri="{FF2B5EF4-FFF2-40B4-BE49-F238E27FC236}">
                  <a16:creationId xmlns:a16="http://schemas.microsoft.com/office/drawing/2014/main" id="{9B4F236C-5E53-4E82-910B-C43E405E7E4C}"/>
                </a:ext>
              </a:extLst>
            </p:cNvPr>
            <p:cNvSpPr/>
            <p:nvPr/>
          </p:nvSpPr>
          <p:spPr bwMode="auto">
            <a:xfrm>
              <a:off x="796044" y="1788160"/>
              <a:ext cx="329622" cy="2286000"/>
            </a:xfrm>
            <a:custGeom>
              <a:avLst/>
              <a:gdLst>
                <a:gd name="connsiteX0" fmla="*/ 4803 w 322313"/>
                <a:gd name="connsiteY0" fmla="*/ 0 h 2286000"/>
                <a:gd name="connsiteX1" fmla="*/ 322303 w 322313"/>
                <a:gd name="connsiteY1" fmla="*/ 469900 h 2286000"/>
                <a:gd name="connsiteX2" fmla="*/ 17503 w 322313"/>
                <a:gd name="connsiteY2" fmla="*/ 895350 h 2286000"/>
                <a:gd name="connsiteX3" fmla="*/ 309603 w 322313"/>
                <a:gd name="connsiteY3" fmla="*/ 1358900 h 2286000"/>
                <a:gd name="connsiteX4" fmla="*/ 4803 w 322313"/>
                <a:gd name="connsiteY4" fmla="*/ 1803400 h 2286000"/>
                <a:gd name="connsiteX5" fmla="*/ 100053 w 322313"/>
                <a:gd name="connsiteY5" fmla="*/ 2286000 h 2286000"/>
                <a:gd name="connsiteX0" fmla="*/ 12112 w 329622"/>
                <a:gd name="connsiteY0" fmla="*/ 0 h 2286000"/>
                <a:gd name="connsiteX1" fmla="*/ 329612 w 329622"/>
                <a:gd name="connsiteY1" fmla="*/ 469900 h 2286000"/>
                <a:gd name="connsiteX2" fmla="*/ 24812 w 329622"/>
                <a:gd name="connsiteY2" fmla="*/ 895350 h 2286000"/>
                <a:gd name="connsiteX3" fmla="*/ 316912 w 329622"/>
                <a:gd name="connsiteY3" fmla="*/ 1358900 h 2286000"/>
                <a:gd name="connsiteX4" fmla="*/ 12112 w 329622"/>
                <a:gd name="connsiteY4" fmla="*/ 1803400 h 2286000"/>
                <a:gd name="connsiteX5" fmla="*/ 107362 w 329622"/>
                <a:gd name="connsiteY5" fmla="*/ 228600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622" h="2286000">
                  <a:moveTo>
                    <a:pt x="12112" y="0"/>
                  </a:moveTo>
                  <a:cubicBezTo>
                    <a:pt x="-74035" y="244157"/>
                    <a:pt x="327495" y="320675"/>
                    <a:pt x="329612" y="469900"/>
                  </a:cubicBezTo>
                  <a:cubicBezTo>
                    <a:pt x="331729" y="619125"/>
                    <a:pt x="26929" y="747183"/>
                    <a:pt x="24812" y="895350"/>
                  </a:cubicBezTo>
                  <a:cubicBezTo>
                    <a:pt x="22695" y="1043517"/>
                    <a:pt x="319029" y="1207558"/>
                    <a:pt x="316912" y="1358900"/>
                  </a:cubicBezTo>
                  <a:cubicBezTo>
                    <a:pt x="314795" y="1510242"/>
                    <a:pt x="47037" y="1648883"/>
                    <a:pt x="12112" y="1803400"/>
                  </a:cubicBezTo>
                  <a:cubicBezTo>
                    <a:pt x="-22813" y="1957917"/>
                    <a:pt x="145462" y="2205567"/>
                    <a:pt x="107362" y="228600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" name="泪滴形 4">
              <a:extLst>
                <a:ext uri="{FF2B5EF4-FFF2-40B4-BE49-F238E27FC236}">
                  <a16:creationId xmlns:a16="http://schemas.microsoft.com/office/drawing/2014/main" id="{C881CC5E-3C21-4876-92AF-751C5309D7CA}"/>
                </a:ext>
              </a:extLst>
            </p:cNvPr>
            <p:cNvSpPr/>
            <p:nvPr/>
          </p:nvSpPr>
          <p:spPr bwMode="auto">
            <a:xfrm rot="13666271">
              <a:off x="908358" y="1572118"/>
              <a:ext cx="469100" cy="469100"/>
            </a:xfrm>
            <a:prstGeom prst="teardrop">
              <a:avLst>
                <a:gd name="adj" fmla="val 102821"/>
              </a:avLst>
            </a:prstGeom>
            <a:solidFill>
              <a:srgbClr val="FF5757"/>
            </a:solidFill>
            <a:ln w="38100" cap="flat" cmpd="sng" algn="ctr">
              <a:solidFill>
                <a:srgbClr val="FAFBE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" name="泪滴形 5">
              <a:extLst>
                <a:ext uri="{FF2B5EF4-FFF2-40B4-BE49-F238E27FC236}">
                  <a16:creationId xmlns:a16="http://schemas.microsoft.com/office/drawing/2014/main" id="{A5C75C3C-5FF6-46C0-949E-055647C37E3B}"/>
                </a:ext>
              </a:extLst>
            </p:cNvPr>
            <p:cNvSpPr/>
            <p:nvPr/>
          </p:nvSpPr>
          <p:spPr bwMode="auto">
            <a:xfrm rot="13666271">
              <a:off x="1224484" y="2027659"/>
              <a:ext cx="469100" cy="469100"/>
            </a:xfrm>
            <a:prstGeom prst="teardrop">
              <a:avLst>
                <a:gd name="adj" fmla="val 102821"/>
              </a:avLst>
            </a:prstGeom>
            <a:solidFill>
              <a:srgbClr val="7030A0"/>
            </a:solidFill>
            <a:ln w="38100" cap="flat" cmpd="sng" algn="ctr">
              <a:solidFill>
                <a:srgbClr val="FAFBE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" name="泪滴形 6">
              <a:extLst>
                <a:ext uri="{FF2B5EF4-FFF2-40B4-BE49-F238E27FC236}">
                  <a16:creationId xmlns:a16="http://schemas.microsoft.com/office/drawing/2014/main" id="{7E66769E-6C62-4C2D-B0A4-1F5FF796D22A}"/>
                </a:ext>
              </a:extLst>
            </p:cNvPr>
            <p:cNvSpPr/>
            <p:nvPr/>
          </p:nvSpPr>
          <p:spPr bwMode="auto">
            <a:xfrm rot="13666271">
              <a:off x="929494" y="2467499"/>
              <a:ext cx="469100" cy="469100"/>
            </a:xfrm>
            <a:prstGeom prst="teardrop">
              <a:avLst>
                <a:gd name="adj" fmla="val 102821"/>
              </a:avLst>
            </a:prstGeom>
            <a:solidFill>
              <a:srgbClr val="57B61C"/>
            </a:solidFill>
            <a:ln w="38100" cap="flat" cmpd="sng" algn="ctr">
              <a:solidFill>
                <a:srgbClr val="FAFBE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" name="泪滴形 7">
              <a:extLst>
                <a:ext uri="{FF2B5EF4-FFF2-40B4-BE49-F238E27FC236}">
                  <a16:creationId xmlns:a16="http://schemas.microsoft.com/office/drawing/2014/main" id="{9E64C674-B9C0-4505-B7BB-7888B3CB730D}"/>
                </a:ext>
              </a:extLst>
            </p:cNvPr>
            <p:cNvSpPr/>
            <p:nvPr/>
          </p:nvSpPr>
          <p:spPr bwMode="auto">
            <a:xfrm rot="13666271">
              <a:off x="1202422" y="2921477"/>
              <a:ext cx="469100" cy="469100"/>
            </a:xfrm>
            <a:prstGeom prst="teardrop">
              <a:avLst>
                <a:gd name="adj" fmla="val 102821"/>
              </a:avLst>
            </a:prstGeom>
            <a:solidFill>
              <a:srgbClr val="046295"/>
            </a:solidFill>
            <a:ln w="38100" cap="flat" cmpd="sng" algn="ctr">
              <a:solidFill>
                <a:srgbClr val="FAFBE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B7494272-AC57-44F3-AC16-43828812608A}"/>
              </a:ext>
            </a:extLst>
          </p:cNvPr>
          <p:cNvSpPr/>
          <p:nvPr/>
        </p:nvSpPr>
        <p:spPr>
          <a:xfrm>
            <a:off x="658588" y="2411924"/>
            <a:ext cx="488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>
                <a:ln w="3175">
                  <a:noFill/>
                </a:ln>
                <a:solidFill>
                  <a:schemeClr val="bg1"/>
                </a:solidFill>
                <a:latin typeface="方正卡通_GBK" panose="03000509000000000000" pitchFamily="65" charset="-122"/>
                <a:ea typeface="方正卡通_GBK" panose="03000509000000000000" pitchFamily="65" charset="-122"/>
              </a:rPr>
              <a:t>活</a:t>
            </a:r>
            <a:endParaRPr lang="zh-CN" altLang="en-US" sz="2400" b="1" dirty="0">
              <a:ln w="3175">
                <a:noFill/>
              </a:ln>
              <a:solidFill>
                <a:schemeClr val="bg1"/>
              </a:solidFill>
              <a:latin typeface="方正卡通_GBK" panose="03000509000000000000" pitchFamily="65" charset="-122"/>
              <a:ea typeface="方正卡通_GBK" panose="03000509000000000000" pitchFamily="65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E511C2A-0EFC-43DB-A49B-CB6053662569}"/>
              </a:ext>
            </a:extLst>
          </p:cNvPr>
          <p:cNvSpPr/>
          <p:nvPr/>
        </p:nvSpPr>
        <p:spPr>
          <a:xfrm>
            <a:off x="1119517" y="2118644"/>
            <a:ext cx="488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>
                <a:ln w="3175">
                  <a:noFill/>
                </a:ln>
                <a:solidFill>
                  <a:schemeClr val="bg1"/>
                </a:solidFill>
                <a:latin typeface="方正卡通_GBK" panose="03000509000000000000" pitchFamily="65" charset="-122"/>
                <a:ea typeface="方正卡通_GBK" panose="03000509000000000000" pitchFamily="65" charset="-122"/>
              </a:rPr>
              <a:t>学</a:t>
            </a:r>
            <a:endParaRPr lang="zh-CN" altLang="en-US" sz="2400" b="1" dirty="0">
              <a:ln w="3175">
                <a:noFill/>
              </a:ln>
              <a:solidFill>
                <a:schemeClr val="bg1"/>
              </a:solidFill>
              <a:latin typeface="方正卡通_GBK" panose="03000509000000000000" pitchFamily="65" charset="-122"/>
              <a:ea typeface="方正卡通_GBK" panose="03000509000000000000" pitchFamily="65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5D32270-60DF-43E9-B008-7BE00442C671}"/>
              </a:ext>
            </a:extLst>
          </p:cNvPr>
          <p:cNvSpPr/>
          <p:nvPr/>
        </p:nvSpPr>
        <p:spPr>
          <a:xfrm>
            <a:off x="1552406" y="2411924"/>
            <a:ext cx="488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>
                <a:ln w="3175">
                  <a:noFill/>
                </a:ln>
                <a:solidFill>
                  <a:schemeClr val="bg1"/>
                </a:solidFill>
                <a:latin typeface="方正卡通_GBK" panose="03000509000000000000" pitchFamily="65" charset="-122"/>
                <a:ea typeface="方正卡通_GBK" panose="03000509000000000000" pitchFamily="65" charset="-122"/>
              </a:rPr>
              <a:t>活</a:t>
            </a:r>
            <a:endParaRPr lang="zh-CN" altLang="en-US" sz="2400" b="1" dirty="0">
              <a:ln w="3175">
                <a:noFill/>
              </a:ln>
              <a:solidFill>
                <a:schemeClr val="bg1"/>
              </a:solidFill>
              <a:latin typeface="方正卡通_GBK" panose="03000509000000000000" pitchFamily="65" charset="-122"/>
              <a:ea typeface="方正卡通_GBK" panose="03000509000000000000" pitchFamily="65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34D9DA8-7037-4726-A92C-74FB6296998C}"/>
              </a:ext>
            </a:extLst>
          </p:cNvPr>
          <p:cNvSpPr/>
          <p:nvPr/>
        </p:nvSpPr>
        <p:spPr>
          <a:xfrm>
            <a:off x="2015567" y="2102278"/>
            <a:ext cx="488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>
                <a:ln w="3175">
                  <a:noFill/>
                </a:ln>
                <a:solidFill>
                  <a:schemeClr val="bg1"/>
                </a:solidFill>
                <a:latin typeface="方正卡通_GBK" panose="03000509000000000000" pitchFamily="65" charset="-122"/>
                <a:ea typeface="方正卡通_GBK" panose="03000509000000000000" pitchFamily="65" charset="-122"/>
              </a:rPr>
              <a:t>用</a:t>
            </a:r>
            <a:endParaRPr lang="zh-CN" altLang="en-US" sz="2400" b="1" dirty="0">
              <a:ln w="3175">
                <a:noFill/>
              </a:ln>
              <a:solidFill>
                <a:schemeClr val="bg1"/>
              </a:solidFill>
              <a:latin typeface="方正卡通_GBK" panose="03000509000000000000" pitchFamily="65" charset="-122"/>
              <a:ea typeface="方正卡通_GBK" panose="03000509000000000000" pitchFamily="65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355FE2E2-8FDB-4D47-B041-5EDDC491D5F6}"/>
              </a:ext>
            </a:extLst>
          </p:cNvPr>
          <p:cNvSpPr/>
          <p:nvPr/>
        </p:nvSpPr>
        <p:spPr bwMode="auto">
          <a:xfrm>
            <a:off x="10339192" y="3259472"/>
            <a:ext cx="205740" cy="205740"/>
          </a:xfrm>
          <a:prstGeom prst="ellipse">
            <a:avLst/>
          </a:prstGeom>
          <a:solidFill>
            <a:srgbClr val="FAFBE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98168E3-2E55-46F1-8165-99C82BB202D8}"/>
              </a:ext>
            </a:extLst>
          </p:cNvPr>
          <p:cNvSpPr/>
          <p:nvPr/>
        </p:nvSpPr>
        <p:spPr>
          <a:xfrm>
            <a:off x="1592888" y="4291443"/>
            <a:ext cx="880335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600">
                <a:latin typeface="楷体" panose="02010609060101010101" pitchFamily="49" charset="-122"/>
                <a:ea typeface="楷体" panose="02010609060101010101" pitchFamily="49" charset="-122"/>
              </a:rPr>
              <a:t>孔雀原本</a:t>
            </a:r>
            <a:r>
              <a:rPr lang="en-US" altLang="zh-CN" sz="2600">
                <a:latin typeface="宋体" panose="02010600030101010101" pitchFamily="2" charset="-122"/>
              </a:rPr>
              <a:t>(</a:t>
            </a:r>
            <a:r>
              <a:rPr lang="zh-CN" altLang="en-US" sz="2600">
                <a:latin typeface="宋体" panose="02010600030101010101" pitchFamily="2" charset="-122"/>
              </a:rPr>
              <a:t>　　　</a:t>
            </a:r>
            <a:r>
              <a:rPr lang="en-US" altLang="zh-CN" sz="2600">
                <a:latin typeface="宋体" panose="02010600030101010101" pitchFamily="2" charset="-122"/>
              </a:rPr>
              <a:t>)</a:t>
            </a:r>
            <a:r>
              <a:rPr lang="zh-CN" altLang="en-US" sz="2600">
                <a:latin typeface="楷体" panose="02010609060101010101" pitchFamily="49" charset="-122"/>
                <a:ea typeface="楷体" panose="02010609060101010101" pitchFamily="49" charset="-122"/>
              </a:rPr>
              <a:t>的尾巴</a:t>
            </a:r>
            <a:r>
              <a:rPr lang="en-US" altLang="zh-CN" sz="2600">
                <a:latin typeface="宋体" panose="02010600030101010101" pitchFamily="2" charset="-122"/>
              </a:rPr>
              <a:t>(</a:t>
            </a:r>
            <a:r>
              <a:rPr lang="zh-CN" altLang="en-US" sz="2600">
                <a:latin typeface="宋体" panose="02010600030101010101" pitchFamily="2" charset="-122"/>
              </a:rPr>
              <a:t>　　　</a:t>
            </a:r>
            <a:r>
              <a:rPr lang="en-US" altLang="zh-CN" sz="2600">
                <a:latin typeface="宋体" panose="02010600030101010101" pitchFamily="2" charset="-122"/>
              </a:rPr>
              <a:t>)</a:t>
            </a:r>
            <a:r>
              <a:rPr lang="zh-CN" altLang="en-US" sz="2600">
                <a:latin typeface="楷体" panose="02010609060101010101" pitchFamily="49" charset="-122"/>
                <a:ea typeface="楷体" panose="02010609060101010101" pitchFamily="49" charset="-122"/>
              </a:rPr>
              <a:t>了，吸引了很多游客。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89FD43D-D5CA-4CB9-AB50-B12C97EA6EA6}"/>
              </a:ext>
            </a:extLst>
          </p:cNvPr>
          <p:cNvSpPr/>
          <p:nvPr/>
        </p:nvSpPr>
        <p:spPr>
          <a:xfrm>
            <a:off x="1592888" y="3418514"/>
            <a:ext cx="88537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600">
                <a:latin typeface="楷体" panose="02010609060101010101" pitchFamily="49" charset="-122"/>
                <a:ea typeface="楷体" panose="02010609060101010101" pitchFamily="49" charset="-122"/>
              </a:rPr>
              <a:t>奶奶非常</a:t>
            </a:r>
            <a:r>
              <a:rPr lang="en-US" altLang="zh-CN" sz="2600">
                <a:latin typeface="宋体" panose="02010600030101010101" pitchFamily="2" charset="-122"/>
              </a:rPr>
              <a:t>(</a:t>
            </a:r>
            <a:r>
              <a:rPr lang="zh-CN" altLang="en-US" sz="2600">
                <a:latin typeface="宋体" panose="02010600030101010101" pitchFamily="2" charset="-122"/>
              </a:rPr>
              <a:t>　　　</a:t>
            </a:r>
            <a:r>
              <a:rPr lang="en-US" altLang="zh-CN" sz="2600">
                <a:latin typeface="宋体" panose="02010600030101010101" pitchFamily="2" charset="-122"/>
              </a:rPr>
              <a:t>)</a:t>
            </a:r>
            <a:r>
              <a:rPr lang="zh-CN" altLang="en-US" sz="2600">
                <a:latin typeface="楷体" panose="02010609060101010101" pitchFamily="49" charset="-122"/>
                <a:ea typeface="楷体" panose="02010609060101010101" pitchFamily="49" charset="-122"/>
              </a:rPr>
              <a:t>看京剧，最</a:t>
            </a:r>
            <a:r>
              <a:rPr lang="en-US" altLang="zh-CN" sz="2600">
                <a:latin typeface="宋体" panose="02010600030101010101" pitchFamily="2" charset="-122"/>
              </a:rPr>
              <a:t>(</a:t>
            </a:r>
            <a:r>
              <a:rPr lang="zh-CN" altLang="en-US" sz="2600">
                <a:latin typeface="宋体" panose="02010600030101010101" pitchFamily="2" charset="-122"/>
              </a:rPr>
              <a:t>　　　</a:t>
            </a:r>
            <a:r>
              <a:rPr lang="en-US" altLang="zh-CN" sz="2600">
                <a:latin typeface="宋体" panose="02010600030101010101" pitchFamily="2" charset="-122"/>
              </a:rPr>
              <a:t>)</a:t>
            </a:r>
            <a:r>
              <a:rPr lang="zh-CN" altLang="en-US" sz="2600">
                <a:latin typeface="楷体" panose="02010609060101010101" pitchFamily="49" charset="-122"/>
                <a:ea typeface="楷体" panose="02010609060101010101" pitchFamily="49" charset="-122"/>
              </a:rPr>
              <a:t>没完没了的广告。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34A8C78-BA04-4F0F-9C92-EE4E52DF2D4E}"/>
              </a:ext>
            </a:extLst>
          </p:cNvPr>
          <p:cNvSpPr txBox="1"/>
          <p:nvPr/>
        </p:nvSpPr>
        <p:spPr>
          <a:xfrm>
            <a:off x="3369536" y="3418513"/>
            <a:ext cx="12380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喜爱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F4E7E6CA-8E67-46D3-A531-31BA29D17E1C}"/>
              </a:ext>
            </a:extLst>
          </p:cNvPr>
          <p:cNvSpPr txBox="1"/>
          <p:nvPr/>
        </p:nvSpPr>
        <p:spPr>
          <a:xfrm>
            <a:off x="6352768" y="3418513"/>
            <a:ext cx="12380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讨厌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FCFFF0C9-9676-4157-9318-0D025C259CC2}"/>
              </a:ext>
            </a:extLst>
          </p:cNvPr>
          <p:cNvSpPr txBox="1"/>
          <p:nvPr/>
        </p:nvSpPr>
        <p:spPr>
          <a:xfrm>
            <a:off x="3369536" y="4294368"/>
            <a:ext cx="12380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收拢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2A8FC284-89A9-49D3-9416-B0F84AF5FCBF}"/>
              </a:ext>
            </a:extLst>
          </p:cNvPr>
          <p:cNvSpPr txBox="1"/>
          <p:nvPr/>
        </p:nvSpPr>
        <p:spPr>
          <a:xfrm>
            <a:off x="5684996" y="4294368"/>
            <a:ext cx="12380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展开</a:t>
            </a:r>
          </a:p>
        </p:txBody>
      </p:sp>
    </p:spTree>
    <p:extLst>
      <p:ext uri="{BB962C8B-B14F-4D97-AF65-F5344CB8AC3E}">
        <p14:creationId xmlns:p14="http://schemas.microsoft.com/office/powerpoint/2010/main" val="416249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9" grpId="0"/>
      <p:bldP spid="60" grpId="0"/>
      <p:bldP spid="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36">
            <a:extLst>
              <a:ext uri="{FF2B5EF4-FFF2-40B4-BE49-F238E27FC236}">
                <a16:creationId xmlns:a16="http://schemas.microsoft.com/office/drawing/2014/main" id="{D0564B81-59E4-43A0-8A26-BB4CEAB3FADA}"/>
              </a:ext>
            </a:extLst>
          </p:cNvPr>
          <p:cNvSpPr/>
          <p:nvPr/>
        </p:nvSpPr>
        <p:spPr bwMode="auto">
          <a:xfrm>
            <a:off x="1479524" y="2349909"/>
            <a:ext cx="9232952" cy="3775683"/>
          </a:xfrm>
          <a:prstGeom prst="roundRect">
            <a:avLst>
              <a:gd name="adj" fmla="val 5419"/>
            </a:avLst>
          </a:prstGeom>
          <a:solidFill>
            <a:srgbClr val="E7F4D8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1237DC1-6233-4A2B-B496-F91D8547EF17}"/>
              </a:ext>
            </a:extLst>
          </p:cNvPr>
          <p:cNvGrpSpPr/>
          <p:nvPr/>
        </p:nvGrpSpPr>
        <p:grpSpPr>
          <a:xfrm>
            <a:off x="1663889" y="1655758"/>
            <a:ext cx="3875405" cy="1249819"/>
            <a:chOff x="958101" y="1548018"/>
            <a:chExt cx="3875405" cy="1249819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C915C2A2-69BA-4CC0-93E0-55B45FD107D9}"/>
                </a:ext>
              </a:extLst>
            </p:cNvPr>
            <p:cNvSpPr/>
            <p:nvPr/>
          </p:nvSpPr>
          <p:spPr bwMode="auto">
            <a:xfrm>
              <a:off x="1865876" y="1899877"/>
              <a:ext cx="593622" cy="593622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9ED23D5-1398-45C1-BF85-6E87E6783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8101" y="1548018"/>
              <a:ext cx="1136375" cy="1249819"/>
            </a:xfrm>
            <a:prstGeom prst="rect">
              <a:avLst/>
            </a:prstGeom>
          </p:spPr>
        </p:pic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7E3AC104-132D-4FB7-8451-4B603E3DE7E0}"/>
                </a:ext>
              </a:extLst>
            </p:cNvPr>
            <p:cNvSpPr/>
            <p:nvPr/>
          </p:nvSpPr>
          <p:spPr bwMode="auto">
            <a:xfrm>
              <a:off x="2459378" y="1899877"/>
              <a:ext cx="593622" cy="593622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CFFD6616-635E-4842-8512-AE45D9D019F2}"/>
                </a:ext>
              </a:extLst>
            </p:cNvPr>
            <p:cNvSpPr/>
            <p:nvPr/>
          </p:nvSpPr>
          <p:spPr bwMode="auto">
            <a:xfrm>
              <a:off x="3052880" y="1899877"/>
              <a:ext cx="593622" cy="593622"/>
            </a:xfrm>
            <a:prstGeom prst="ellipse">
              <a:avLst/>
            </a:prstGeom>
            <a:solidFill>
              <a:srgbClr val="FF65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B9ACC795-FA4C-4CD5-AF00-F8C42E119F98}"/>
                </a:ext>
              </a:extLst>
            </p:cNvPr>
            <p:cNvSpPr/>
            <p:nvPr/>
          </p:nvSpPr>
          <p:spPr bwMode="auto">
            <a:xfrm>
              <a:off x="3646382" y="1899877"/>
              <a:ext cx="593622" cy="593622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A48E34F4-FAB6-4CEF-97F1-040D521A79EE}"/>
                </a:ext>
              </a:extLst>
            </p:cNvPr>
            <p:cNvSpPr/>
            <p:nvPr/>
          </p:nvSpPr>
          <p:spPr bwMode="auto">
            <a:xfrm>
              <a:off x="4239884" y="1899877"/>
              <a:ext cx="593622" cy="593622"/>
            </a:xfrm>
            <a:prstGeom prst="ellipse">
              <a:avLst/>
            </a:prstGeom>
            <a:solidFill>
              <a:srgbClr val="C198E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69C85200-6C09-43CE-BB1F-12A8F36C7D7D}"/>
                </a:ext>
              </a:extLst>
            </p:cNvPr>
            <p:cNvSpPr/>
            <p:nvPr/>
          </p:nvSpPr>
          <p:spPr>
            <a:xfrm>
              <a:off x="3671323" y="1945614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ln w="76200">
                    <a:solidFill>
                      <a:schemeClr val="bg1"/>
                    </a:solidFill>
                  </a:ln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课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52AC9F7C-1DBE-4817-915B-7D7AD6B1EC3C}"/>
                </a:ext>
              </a:extLst>
            </p:cNvPr>
            <p:cNvSpPr/>
            <p:nvPr/>
          </p:nvSpPr>
          <p:spPr>
            <a:xfrm>
              <a:off x="3671323" y="1940851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ln w="57150">
                    <a:noFill/>
                  </a:ln>
                  <a:solidFill>
                    <a:srgbClr val="00B0F0"/>
                  </a:solidFill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课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45869A5-48CA-40EE-9AAB-72A4F8389A7D}"/>
                </a:ext>
              </a:extLst>
            </p:cNvPr>
            <p:cNvSpPr/>
            <p:nvPr/>
          </p:nvSpPr>
          <p:spPr>
            <a:xfrm>
              <a:off x="1890817" y="1945614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ln w="76200">
                    <a:solidFill>
                      <a:schemeClr val="bg1"/>
                    </a:solidFill>
                  </a:ln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一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FAE3C3A-9011-45C8-8660-23E00D3692AF}"/>
                </a:ext>
              </a:extLst>
            </p:cNvPr>
            <p:cNvSpPr/>
            <p:nvPr/>
          </p:nvSpPr>
          <p:spPr>
            <a:xfrm>
              <a:off x="1890817" y="1945614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ln w="57150">
                    <a:noFill/>
                  </a:ln>
                  <a:solidFill>
                    <a:srgbClr val="00B050"/>
                  </a:solidFill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一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81C38F4F-DD86-48F8-9937-42FA67937B5A}"/>
                </a:ext>
              </a:extLst>
            </p:cNvPr>
            <p:cNvSpPr/>
            <p:nvPr/>
          </p:nvSpPr>
          <p:spPr>
            <a:xfrm>
              <a:off x="2484199" y="1945614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ln w="76200">
                    <a:solidFill>
                      <a:schemeClr val="bg1"/>
                    </a:solidFill>
                  </a:ln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起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45B8905D-4557-4D8E-91BF-68F37707F042}"/>
                </a:ext>
              </a:extLst>
            </p:cNvPr>
            <p:cNvSpPr/>
            <p:nvPr/>
          </p:nvSpPr>
          <p:spPr>
            <a:xfrm>
              <a:off x="2484199" y="1945614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ln w="57150">
                    <a:noFill/>
                  </a:ln>
                  <a:solidFill>
                    <a:srgbClr val="FFC000"/>
                  </a:solidFill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起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FABFCED1-A760-4142-A2DD-2464C22E7C4F}"/>
                </a:ext>
              </a:extLst>
            </p:cNvPr>
            <p:cNvSpPr/>
            <p:nvPr/>
          </p:nvSpPr>
          <p:spPr>
            <a:xfrm>
              <a:off x="3077581" y="1945614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ln w="76200">
                    <a:solidFill>
                      <a:schemeClr val="bg1"/>
                    </a:solidFill>
                  </a:ln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学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637FF822-3180-4A8B-840B-34625DA5C828}"/>
                </a:ext>
              </a:extLst>
            </p:cNvPr>
            <p:cNvSpPr/>
            <p:nvPr/>
          </p:nvSpPr>
          <p:spPr>
            <a:xfrm>
              <a:off x="3077581" y="1940851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ln w="57150">
                    <a:noFill/>
                  </a:ln>
                  <a:solidFill>
                    <a:srgbClr val="FF6565"/>
                  </a:solidFill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学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F42ADB26-77A5-4F11-9FD5-3AEDBAE44B0A}"/>
                </a:ext>
              </a:extLst>
            </p:cNvPr>
            <p:cNvSpPr/>
            <p:nvPr/>
          </p:nvSpPr>
          <p:spPr>
            <a:xfrm>
              <a:off x="4264825" y="1945614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ln w="76200">
                    <a:solidFill>
                      <a:schemeClr val="bg1"/>
                    </a:solidFill>
                  </a:ln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文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C2F3C0C2-143C-4567-B40F-42CC5E9FD92D}"/>
                </a:ext>
              </a:extLst>
            </p:cNvPr>
            <p:cNvSpPr/>
            <p:nvPr/>
          </p:nvSpPr>
          <p:spPr>
            <a:xfrm>
              <a:off x="4264825" y="1940851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ln w="57150">
                    <a:noFill/>
                  </a:ln>
                  <a:solidFill>
                    <a:srgbClr val="C198E0"/>
                  </a:solidFill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文</a:t>
              </a:r>
            </a:p>
          </p:txBody>
        </p:sp>
      </p:grpSp>
      <p:sp>
        <p:nvSpPr>
          <p:cNvPr id="38" name="矩形 37">
            <a:extLst>
              <a:ext uri="{FF2B5EF4-FFF2-40B4-BE49-F238E27FC236}">
                <a16:creationId xmlns:a16="http://schemas.microsoft.com/office/drawing/2014/main" id="{0169D6EF-F9DC-4801-850F-9A4ABBCC4876}"/>
              </a:ext>
            </a:extLst>
          </p:cNvPr>
          <p:cNvSpPr/>
          <p:nvPr/>
        </p:nvSpPr>
        <p:spPr>
          <a:xfrm>
            <a:off x="1829996" y="3167081"/>
            <a:ext cx="8532007" cy="1930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仿宋" panose="02010609060101010101" pitchFamily="49" charset="-122"/>
                <a:ea typeface="仿宋" panose="02010609060101010101" pitchFamily="49" charset="-122"/>
              </a:rPr>
              <a:t>　　新疆吐鲁番有个地方叫葡萄沟，那里出产水果。五月有杏子，七八月有香梨、蜜桃、沙果，到了八九月份，人们最喜爱的葡萄成熟了。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38C27ED6-9BB5-4033-A043-BFF3C74F23DA}"/>
              </a:ext>
            </a:extLst>
          </p:cNvPr>
          <p:cNvSpPr/>
          <p:nvPr/>
        </p:nvSpPr>
        <p:spPr bwMode="auto">
          <a:xfrm>
            <a:off x="2961108" y="3937242"/>
            <a:ext cx="708660" cy="495300"/>
          </a:xfrm>
          <a:prstGeom prst="rect">
            <a:avLst/>
          </a:prstGeom>
          <a:solidFill>
            <a:srgbClr val="E7F4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08601DE6-0E14-4085-A391-5F103CE3AD58}"/>
              </a:ext>
            </a:extLst>
          </p:cNvPr>
          <p:cNvSpPr/>
          <p:nvPr/>
        </p:nvSpPr>
        <p:spPr>
          <a:xfrm>
            <a:off x="2895823" y="391687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>
                <a:ln w="63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杏子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7E0A16D-4858-40CD-9BD8-CFE5CCBF555F}"/>
              </a:ext>
            </a:extLst>
          </p:cNvPr>
          <p:cNvSpPr/>
          <p:nvPr/>
        </p:nvSpPr>
        <p:spPr bwMode="auto">
          <a:xfrm>
            <a:off x="3346578" y="3338876"/>
            <a:ext cx="1092072" cy="479956"/>
          </a:xfrm>
          <a:prstGeom prst="rect">
            <a:avLst/>
          </a:prstGeom>
          <a:solidFill>
            <a:srgbClr val="E7F4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方正字迹-曾正国楷体" panose="02010600010101010101" pitchFamily="2" charset="-122"/>
              <a:ea typeface="方正字迹-曾正国楷体" panose="02010600010101010101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8ADA8D6-4272-489A-A645-691E0639C52D}"/>
              </a:ext>
            </a:extLst>
          </p:cNvPr>
          <p:cNvSpPr/>
          <p:nvPr/>
        </p:nvSpPr>
        <p:spPr>
          <a:xfrm>
            <a:off x="3252931" y="3278173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>
                <a:ln w="6350">
                  <a:solidFill>
                    <a:srgbClr val="0070C0"/>
                  </a:solidFill>
                </a:ln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吐鲁番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AF618B2C-5C30-473A-99E7-2988EFC3A0A4}"/>
              </a:ext>
            </a:extLst>
          </p:cNvPr>
          <p:cNvSpPr/>
          <p:nvPr/>
        </p:nvSpPr>
        <p:spPr bwMode="auto">
          <a:xfrm>
            <a:off x="5483393" y="3982884"/>
            <a:ext cx="708660" cy="495300"/>
          </a:xfrm>
          <a:prstGeom prst="rect">
            <a:avLst/>
          </a:prstGeom>
          <a:solidFill>
            <a:srgbClr val="E7F4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09BFE78-4B24-447C-8FBC-E2F5A62F070C}"/>
              </a:ext>
            </a:extLst>
          </p:cNvPr>
          <p:cNvSpPr/>
          <p:nvPr/>
        </p:nvSpPr>
        <p:spPr>
          <a:xfrm>
            <a:off x="5387519" y="391687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>
                <a:ln w="63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香梨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E4D36277-F6DA-49E8-9537-C4B5C5BB7FE7}"/>
              </a:ext>
            </a:extLst>
          </p:cNvPr>
          <p:cNvSpPr/>
          <p:nvPr/>
        </p:nvSpPr>
        <p:spPr bwMode="auto">
          <a:xfrm>
            <a:off x="6545268" y="3949878"/>
            <a:ext cx="708660" cy="495300"/>
          </a:xfrm>
          <a:prstGeom prst="rect">
            <a:avLst/>
          </a:prstGeom>
          <a:solidFill>
            <a:srgbClr val="E7F4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68D63648-7AFF-4E74-80EF-D8642DC7B2E5}"/>
              </a:ext>
            </a:extLst>
          </p:cNvPr>
          <p:cNvSpPr/>
          <p:nvPr/>
        </p:nvSpPr>
        <p:spPr>
          <a:xfrm>
            <a:off x="6452881" y="391687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>
                <a:ln w="63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蜜桃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0F5F5766-95A8-45A5-8D03-FF5DF82D19EB}"/>
              </a:ext>
            </a:extLst>
          </p:cNvPr>
          <p:cNvSpPr/>
          <p:nvPr/>
        </p:nvSpPr>
        <p:spPr bwMode="auto">
          <a:xfrm>
            <a:off x="7605847" y="3935399"/>
            <a:ext cx="708660" cy="495300"/>
          </a:xfrm>
          <a:prstGeom prst="rect">
            <a:avLst/>
          </a:prstGeom>
          <a:solidFill>
            <a:srgbClr val="E7F4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77F95FD-B5DD-4C78-BAE0-866A9CA64550}"/>
              </a:ext>
            </a:extLst>
          </p:cNvPr>
          <p:cNvSpPr/>
          <p:nvPr/>
        </p:nvSpPr>
        <p:spPr>
          <a:xfrm>
            <a:off x="7518243" y="391687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>
                <a:ln w="63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沙果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96D31E8B-36D7-492C-B79D-3540D8438719}"/>
              </a:ext>
            </a:extLst>
          </p:cNvPr>
          <p:cNvSpPr/>
          <p:nvPr/>
        </p:nvSpPr>
        <p:spPr bwMode="auto">
          <a:xfrm>
            <a:off x="5122713" y="4574126"/>
            <a:ext cx="708660" cy="495300"/>
          </a:xfrm>
          <a:prstGeom prst="rect">
            <a:avLst/>
          </a:prstGeom>
          <a:solidFill>
            <a:srgbClr val="E7F4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16F34440-72BB-4ED9-A589-1E5D6A8A61C0}"/>
              </a:ext>
            </a:extLst>
          </p:cNvPr>
          <p:cNvSpPr/>
          <p:nvPr/>
        </p:nvSpPr>
        <p:spPr>
          <a:xfrm>
            <a:off x="5031988" y="455753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>
                <a:ln w="63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葡萄</a:t>
            </a:r>
          </a:p>
        </p:txBody>
      </p:sp>
    </p:spTree>
    <p:extLst>
      <p:ext uri="{BB962C8B-B14F-4D97-AF65-F5344CB8AC3E}">
        <p14:creationId xmlns:p14="http://schemas.microsoft.com/office/powerpoint/2010/main" val="33166314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23" grpId="0" animBg="1"/>
      <p:bldP spid="24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5" grpId="0" animBg="1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36">
            <a:extLst>
              <a:ext uri="{FF2B5EF4-FFF2-40B4-BE49-F238E27FC236}">
                <a16:creationId xmlns:a16="http://schemas.microsoft.com/office/drawing/2014/main" id="{D0564B81-59E4-43A0-8A26-BB4CEAB3FADA}"/>
              </a:ext>
            </a:extLst>
          </p:cNvPr>
          <p:cNvSpPr/>
          <p:nvPr/>
        </p:nvSpPr>
        <p:spPr bwMode="auto">
          <a:xfrm>
            <a:off x="1479524" y="2349909"/>
            <a:ext cx="9232952" cy="3775683"/>
          </a:xfrm>
          <a:prstGeom prst="roundRect">
            <a:avLst>
              <a:gd name="adj" fmla="val 5419"/>
            </a:avLst>
          </a:prstGeom>
          <a:solidFill>
            <a:srgbClr val="E7F4D8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1237DC1-6233-4A2B-B496-F91D8547EF17}"/>
              </a:ext>
            </a:extLst>
          </p:cNvPr>
          <p:cNvGrpSpPr/>
          <p:nvPr/>
        </p:nvGrpSpPr>
        <p:grpSpPr>
          <a:xfrm>
            <a:off x="1663889" y="1655758"/>
            <a:ext cx="3875405" cy="1249819"/>
            <a:chOff x="958101" y="1548018"/>
            <a:chExt cx="3875405" cy="1249819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C915C2A2-69BA-4CC0-93E0-55B45FD107D9}"/>
                </a:ext>
              </a:extLst>
            </p:cNvPr>
            <p:cNvSpPr/>
            <p:nvPr/>
          </p:nvSpPr>
          <p:spPr bwMode="auto">
            <a:xfrm>
              <a:off x="1865876" y="1899877"/>
              <a:ext cx="593622" cy="593622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9ED23D5-1398-45C1-BF85-6E87E6783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8101" y="1548018"/>
              <a:ext cx="1136375" cy="1249819"/>
            </a:xfrm>
            <a:prstGeom prst="rect">
              <a:avLst/>
            </a:prstGeom>
          </p:spPr>
        </p:pic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7E3AC104-132D-4FB7-8451-4B603E3DE7E0}"/>
                </a:ext>
              </a:extLst>
            </p:cNvPr>
            <p:cNvSpPr/>
            <p:nvPr/>
          </p:nvSpPr>
          <p:spPr bwMode="auto">
            <a:xfrm>
              <a:off x="2459378" y="1899877"/>
              <a:ext cx="593622" cy="593622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CFFD6616-635E-4842-8512-AE45D9D019F2}"/>
                </a:ext>
              </a:extLst>
            </p:cNvPr>
            <p:cNvSpPr/>
            <p:nvPr/>
          </p:nvSpPr>
          <p:spPr bwMode="auto">
            <a:xfrm>
              <a:off x="3052880" y="1899877"/>
              <a:ext cx="593622" cy="593622"/>
            </a:xfrm>
            <a:prstGeom prst="ellipse">
              <a:avLst/>
            </a:prstGeom>
            <a:solidFill>
              <a:srgbClr val="FF65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B9ACC795-FA4C-4CD5-AF00-F8C42E119F98}"/>
                </a:ext>
              </a:extLst>
            </p:cNvPr>
            <p:cNvSpPr/>
            <p:nvPr/>
          </p:nvSpPr>
          <p:spPr bwMode="auto">
            <a:xfrm>
              <a:off x="3646382" y="1899877"/>
              <a:ext cx="593622" cy="593622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A48E34F4-FAB6-4CEF-97F1-040D521A79EE}"/>
                </a:ext>
              </a:extLst>
            </p:cNvPr>
            <p:cNvSpPr/>
            <p:nvPr/>
          </p:nvSpPr>
          <p:spPr bwMode="auto">
            <a:xfrm>
              <a:off x="4239884" y="1899877"/>
              <a:ext cx="593622" cy="593622"/>
            </a:xfrm>
            <a:prstGeom prst="ellipse">
              <a:avLst/>
            </a:prstGeom>
            <a:solidFill>
              <a:srgbClr val="C198E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69C85200-6C09-43CE-BB1F-12A8F36C7D7D}"/>
                </a:ext>
              </a:extLst>
            </p:cNvPr>
            <p:cNvSpPr/>
            <p:nvPr/>
          </p:nvSpPr>
          <p:spPr>
            <a:xfrm>
              <a:off x="3671323" y="1945614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ln w="76200">
                    <a:solidFill>
                      <a:schemeClr val="bg1"/>
                    </a:solidFill>
                  </a:ln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课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52AC9F7C-1DBE-4817-915B-7D7AD6B1EC3C}"/>
                </a:ext>
              </a:extLst>
            </p:cNvPr>
            <p:cNvSpPr/>
            <p:nvPr/>
          </p:nvSpPr>
          <p:spPr>
            <a:xfrm>
              <a:off x="3671323" y="1940851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ln w="57150">
                    <a:noFill/>
                  </a:ln>
                  <a:solidFill>
                    <a:srgbClr val="00B0F0"/>
                  </a:solidFill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课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45869A5-48CA-40EE-9AAB-72A4F8389A7D}"/>
                </a:ext>
              </a:extLst>
            </p:cNvPr>
            <p:cNvSpPr/>
            <p:nvPr/>
          </p:nvSpPr>
          <p:spPr>
            <a:xfrm>
              <a:off x="1890817" y="1945614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ln w="76200">
                    <a:solidFill>
                      <a:schemeClr val="bg1"/>
                    </a:solidFill>
                  </a:ln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一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FAE3C3A-9011-45C8-8660-23E00D3692AF}"/>
                </a:ext>
              </a:extLst>
            </p:cNvPr>
            <p:cNvSpPr/>
            <p:nvPr/>
          </p:nvSpPr>
          <p:spPr>
            <a:xfrm>
              <a:off x="1890817" y="1945614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ln w="57150">
                    <a:noFill/>
                  </a:ln>
                  <a:solidFill>
                    <a:srgbClr val="00B050"/>
                  </a:solidFill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一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81C38F4F-DD86-48F8-9937-42FA67937B5A}"/>
                </a:ext>
              </a:extLst>
            </p:cNvPr>
            <p:cNvSpPr/>
            <p:nvPr/>
          </p:nvSpPr>
          <p:spPr>
            <a:xfrm>
              <a:off x="2484199" y="1945614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ln w="76200">
                    <a:solidFill>
                      <a:schemeClr val="bg1"/>
                    </a:solidFill>
                  </a:ln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起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45B8905D-4557-4D8E-91BF-68F37707F042}"/>
                </a:ext>
              </a:extLst>
            </p:cNvPr>
            <p:cNvSpPr/>
            <p:nvPr/>
          </p:nvSpPr>
          <p:spPr>
            <a:xfrm>
              <a:off x="2484199" y="1945614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ln w="57150">
                    <a:noFill/>
                  </a:ln>
                  <a:solidFill>
                    <a:srgbClr val="FFC000"/>
                  </a:solidFill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起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FABFCED1-A760-4142-A2DD-2464C22E7C4F}"/>
                </a:ext>
              </a:extLst>
            </p:cNvPr>
            <p:cNvSpPr/>
            <p:nvPr/>
          </p:nvSpPr>
          <p:spPr>
            <a:xfrm>
              <a:off x="3077581" y="1945614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ln w="76200">
                    <a:solidFill>
                      <a:schemeClr val="bg1"/>
                    </a:solidFill>
                  </a:ln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学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637FF822-3180-4A8B-840B-34625DA5C828}"/>
                </a:ext>
              </a:extLst>
            </p:cNvPr>
            <p:cNvSpPr/>
            <p:nvPr/>
          </p:nvSpPr>
          <p:spPr>
            <a:xfrm>
              <a:off x="3077581" y="1940851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ln w="57150">
                    <a:noFill/>
                  </a:ln>
                  <a:solidFill>
                    <a:srgbClr val="FF6565"/>
                  </a:solidFill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学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F42ADB26-77A5-4F11-9FD5-3AEDBAE44B0A}"/>
                </a:ext>
              </a:extLst>
            </p:cNvPr>
            <p:cNvSpPr/>
            <p:nvPr/>
          </p:nvSpPr>
          <p:spPr>
            <a:xfrm>
              <a:off x="4264825" y="1945614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ln w="76200">
                    <a:solidFill>
                      <a:schemeClr val="bg1"/>
                    </a:solidFill>
                  </a:ln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文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C2F3C0C2-143C-4567-B40F-42CC5E9FD92D}"/>
                </a:ext>
              </a:extLst>
            </p:cNvPr>
            <p:cNvSpPr/>
            <p:nvPr/>
          </p:nvSpPr>
          <p:spPr>
            <a:xfrm>
              <a:off x="4264825" y="1940851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ln w="57150">
                    <a:noFill/>
                  </a:ln>
                  <a:solidFill>
                    <a:srgbClr val="C198E0"/>
                  </a:solidFill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文</a:t>
              </a:r>
            </a:p>
          </p:txBody>
        </p:sp>
      </p:grpSp>
      <p:sp>
        <p:nvSpPr>
          <p:cNvPr id="39" name="圆角矩形 21">
            <a:extLst>
              <a:ext uri="{FF2B5EF4-FFF2-40B4-BE49-F238E27FC236}">
                <a16:creationId xmlns:a16="http://schemas.microsoft.com/office/drawing/2014/main" id="{E29C3376-5968-4DFD-9506-DBCA3A03D1AA}"/>
              </a:ext>
            </a:extLst>
          </p:cNvPr>
          <p:cNvSpPr/>
          <p:nvPr/>
        </p:nvSpPr>
        <p:spPr bwMode="auto">
          <a:xfrm>
            <a:off x="5686415" y="3057128"/>
            <a:ext cx="4787621" cy="452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0" name="圆角矩形 21">
            <a:extLst>
              <a:ext uri="{FF2B5EF4-FFF2-40B4-BE49-F238E27FC236}">
                <a16:creationId xmlns:a16="http://schemas.microsoft.com/office/drawing/2014/main" id="{0389262C-BB2F-4498-ABF6-9A36CAE0DA59}"/>
              </a:ext>
            </a:extLst>
          </p:cNvPr>
          <p:cNvSpPr/>
          <p:nvPr/>
        </p:nvSpPr>
        <p:spPr bwMode="auto">
          <a:xfrm>
            <a:off x="1725222" y="3615632"/>
            <a:ext cx="3127436" cy="452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0169D6EF-F9DC-4801-850F-9A4ABBCC4876}"/>
              </a:ext>
            </a:extLst>
          </p:cNvPr>
          <p:cNvSpPr/>
          <p:nvPr/>
        </p:nvSpPr>
        <p:spPr>
          <a:xfrm>
            <a:off x="1725221" y="2951314"/>
            <a:ext cx="8771329" cy="277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仿宋" panose="02010609060101010101" pitchFamily="49" charset="-122"/>
                <a:ea typeface="仿宋" panose="02010609060101010101" pitchFamily="49" charset="-122"/>
              </a:rPr>
              <a:t>　　葡萄种在山坡的梯田上。茂密的枝叶向四面展开，就像搭起了一个个绿色的凉棚。到了秋季，葡萄一大串一大串地挂在绿叶底下，有红的、白的、紫的、暗红的、淡绿的，五光十色，美丽极了。要是这时候你到葡萄沟去，热情好客的维吾尔族老乡，准会摘下最甜的葡萄，让你吃个够。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F783340-D272-49B3-86D7-2F78165125A5}"/>
              </a:ext>
            </a:extLst>
          </p:cNvPr>
          <p:cNvSpPr txBox="1"/>
          <p:nvPr/>
        </p:nvSpPr>
        <p:spPr>
          <a:xfrm>
            <a:off x="7546071" y="2513748"/>
            <a:ext cx="1068309" cy="4616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C00000"/>
                </a:solidFill>
                <a:latin typeface="taozhishuxue" panose="02010600040101010101" pitchFamily="2" charset="-128"/>
                <a:ea typeface="taozhishuxue" panose="02010600040101010101" pitchFamily="2" charset="-128"/>
                <a:cs typeface="taozhishuxue" panose="02010600040101010101" pitchFamily="2" charset="-128"/>
              </a:rPr>
              <a:t>比喻</a:t>
            </a:r>
          </a:p>
        </p:txBody>
      </p:sp>
    </p:spTree>
    <p:extLst>
      <p:ext uri="{BB962C8B-B14F-4D97-AF65-F5344CB8AC3E}">
        <p14:creationId xmlns:p14="http://schemas.microsoft.com/office/powerpoint/2010/main" val="38938672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73">
            <a:extLst>
              <a:ext uri="{FF2B5EF4-FFF2-40B4-BE49-F238E27FC236}">
                <a16:creationId xmlns:a16="http://schemas.microsoft.com/office/drawing/2014/main" id="{F00E6CFD-859B-44ED-B2CB-80CC5457469D}"/>
              </a:ext>
            </a:extLst>
          </p:cNvPr>
          <p:cNvSpPr/>
          <p:nvPr/>
        </p:nvSpPr>
        <p:spPr bwMode="auto">
          <a:xfrm>
            <a:off x="1650652" y="1672705"/>
            <a:ext cx="8899873" cy="4854633"/>
          </a:xfrm>
          <a:prstGeom prst="roundRect">
            <a:avLst>
              <a:gd name="adj" fmla="val 4366"/>
            </a:avLst>
          </a:prstGeom>
          <a:solidFill>
            <a:srgbClr val="2394F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237A61B-1A56-4574-9C1A-2E9E7F1A7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020" y="1366369"/>
            <a:ext cx="701837" cy="8152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B370700-20A3-4F7A-869E-4DC3E2421B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352" y="1323696"/>
            <a:ext cx="782337" cy="7887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圆角矩形 76">
            <a:extLst>
              <a:ext uri="{FF2B5EF4-FFF2-40B4-BE49-F238E27FC236}">
                <a16:creationId xmlns:a16="http://schemas.microsoft.com/office/drawing/2014/main" id="{046D1241-C161-4D69-856B-34CE4638757D}"/>
              </a:ext>
            </a:extLst>
          </p:cNvPr>
          <p:cNvSpPr/>
          <p:nvPr/>
        </p:nvSpPr>
        <p:spPr bwMode="auto">
          <a:xfrm>
            <a:off x="10163226" y="2210896"/>
            <a:ext cx="266700" cy="758825"/>
          </a:xfrm>
          <a:prstGeom prst="roundRect">
            <a:avLst>
              <a:gd name="adj" fmla="val 23810"/>
            </a:avLst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圆角矩形 77">
            <a:extLst>
              <a:ext uri="{FF2B5EF4-FFF2-40B4-BE49-F238E27FC236}">
                <a16:creationId xmlns:a16="http://schemas.microsoft.com/office/drawing/2014/main" id="{6B0D4596-02AC-475D-8A75-52BB9A94C58A}"/>
              </a:ext>
            </a:extLst>
          </p:cNvPr>
          <p:cNvSpPr/>
          <p:nvPr/>
        </p:nvSpPr>
        <p:spPr bwMode="auto">
          <a:xfrm>
            <a:off x="10163226" y="3041157"/>
            <a:ext cx="266700" cy="758825"/>
          </a:xfrm>
          <a:prstGeom prst="roundRect">
            <a:avLst>
              <a:gd name="adj" fmla="val 23810"/>
            </a:avLst>
          </a:prstGeom>
          <a:solidFill>
            <a:srgbClr val="FF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36CFF57-E626-41CE-BEAF-D538C9642399}"/>
              </a:ext>
            </a:extLst>
          </p:cNvPr>
          <p:cNvSpPr/>
          <p:nvPr/>
        </p:nvSpPr>
        <p:spPr bwMode="auto">
          <a:xfrm>
            <a:off x="1650652" y="1917930"/>
            <a:ext cx="8634150" cy="43641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2815E98-9A77-440E-A363-32F2939FB13B}"/>
              </a:ext>
            </a:extLst>
          </p:cNvPr>
          <p:cNvSpPr/>
          <p:nvPr/>
        </p:nvSpPr>
        <p:spPr>
          <a:xfrm>
            <a:off x="5250349" y="2010778"/>
            <a:ext cx="13131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2200" dirty="0">
                <a:solidFill>
                  <a:srgbClr val="F15A25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预习清单</a:t>
            </a:r>
            <a:endParaRPr lang="zh-CN" altLang="en-US" sz="2200" dirty="0">
              <a:solidFill>
                <a:srgbClr val="F15A25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8EE26C0-84A9-4B42-90A2-8B99AFF4613A}"/>
              </a:ext>
            </a:extLst>
          </p:cNvPr>
          <p:cNvSpPr/>
          <p:nvPr/>
        </p:nvSpPr>
        <p:spPr>
          <a:xfrm>
            <a:off x="2641701" y="2451393"/>
            <a:ext cx="7327091" cy="435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正确认读：沟  产  梨  够  搭  留  淡  分  好  钉  味  干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C9DFC34-3D6E-4409-9C60-CAF16F1BEF26}"/>
              </a:ext>
            </a:extLst>
          </p:cNvPr>
          <p:cNvSpPr/>
          <p:nvPr/>
        </p:nvSpPr>
        <p:spPr bwMode="auto">
          <a:xfrm>
            <a:off x="2277864" y="2603049"/>
            <a:ext cx="245914" cy="245914"/>
          </a:xfrm>
          <a:prstGeom prst="rect">
            <a:avLst/>
          </a:prstGeom>
          <a:noFill/>
          <a:ln w="19050" cap="flat" cmpd="sng" algn="ctr">
            <a:solidFill>
              <a:srgbClr val="84C88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13038D1-7D7A-4FD7-8064-BB640BFCF960}"/>
              </a:ext>
            </a:extLst>
          </p:cNvPr>
          <p:cNvSpPr/>
          <p:nvPr/>
        </p:nvSpPr>
        <p:spPr>
          <a:xfrm>
            <a:off x="2641701" y="2942356"/>
            <a:ext cx="5235474" cy="435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正确书写：份 坡 枝 起 客 老 收 城 市 利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E356BE2-C7F6-4BF1-B9FE-5CB660917355}"/>
              </a:ext>
            </a:extLst>
          </p:cNvPr>
          <p:cNvSpPr/>
          <p:nvPr/>
        </p:nvSpPr>
        <p:spPr>
          <a:xfrm>
            <a:off x="2641701" y="4815356"/>
            <a:ext cx="7327091" cy="835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联系上下文理解“五光十色”等词语的意思；能够将句子说具体说完整。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C564648-555F-411E-BDEE-7677C144CD97}"/>
              </a:ext>
            </a:extLst>
          </p:cNvPr>
          <p:cNvGrpSpPr/>
          <p:nvPr/>
        </p:nvGrpSpPr>
        <p:grpSpPr>
          <a:xfrm>
            <a:off x="1537939" y="2211468"/>
            <a:ext cx="451803" cy="3777106"/>
            <a:chOff x="658811" y="2226192"/>
            <a:chExt cx="451803" cy="3777106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B0D1271B-B3DA-4DEB-B14E-0597B9431AE6}"/>
                </a:ext>
              </a:extLst>
            </p:cNvPr>
            <p:cNvGrpSpPr/>
            <p:nvPr/>
          </p:nvGrpSpPr>
          <p:grpSpPr>
            <a:xfrm>
              <a:off x="658811" y="2226192"/>
              <a:ext cx="451803" cy="219075"/>
              <a:chOff x="658811" y="2381248"/>
              <a:chExt cx="451803" cy="219075"/>
            </a:xfrm>
          </p:grpSpPr>
          <p:grpSp>
            <p:nvGrpSpPr>
              <p:cNvPr id="51" name="组合 50">
                <a:extLst>
                  <a:ext uri="{FF2B5EF4-FFF2-40B4-BE49-F238E27FC236}">
                    <a16:creationId xmlns:a16="http://schemas.microsoft.com/office/drawing/2014/main" id="{EB46B719-598C-4943-98FB-596B74C3D992}"/>
                  </a:ext>
                </a:extLst>
              </p:cNvPr>
              <p:cNvGrpSpPr/>
              <p:nvPr/>
            </p:nvGrpSpPr>
            <p:grpSpPr>
              <a:xfrm>
                <a:off x="658811" y="2445542"/>
                <a:ext cx="342265" cy="90487"/>
                <a:chOff x="502920" y="1653540"/>
                <a:chExt cx="464820" cy="90487"/>
              </a:xfrm>
            </p:grpSpPr>
            <p:cxnSp>
              <p:nvCxnSpPr>
                <p:cNvPr id="53" name="直接连接符 52">
                  <a:extLst>
                    <a:ext uri="{FF2B5EF4-FFF2-40B4-BE49-F238E27FC236}">
                      <a16:creationId xmlns:a16="http://schemas.microsoft.com/office/drawing/2014/main" id="{8BDD9BE4-3FC3-438E-A6D6-13D79B506135}"/>
                    </a:ext>
                  </a:extLst>
                </p:cNvPr>
                <p:cNvCxnSpPr/>
                <p:nvPr/>
              </p:nvCxnSpPr>
              <p:spPr bwMode="auto">
                <a:xfrm>
                  <a:off x="502920" y="1653540"/>
                  <a:ext cx="46482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4" name="直接连接符 53">
                  <a:extLst>
                    <a:ext uri="{FF2B5EF4-FFF2-40B4-BE49-F238E27FC236}">
                      <a16:creationId xmlns:a16="http://schemas.microsoft.com/office/drawing/2014/main" id="{620A4A48-28FF-4DA4-8251-011A55F58D5B}"/>
                    </a:ext>
                  </a:extLst>
                </p:cNvPr>
                <p:cNvCxnSpPr/>
                <p:nvPr/>
              </p:nvCxnSpPr>
              <p:spPr bwMode="auto">
                <a:xfrm>
                  <a:off x="502920" y="1744027"/>
                  <a:ext cx="46482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A6F2E30E-6796-4239-B731-72A29F84922A}"/>
                  </a:ext>
                </a:extLst>
              </p:cNvPr>
              <p:cNvSpPr/>
              <p:nvPr/>
            </p:nvSpPr>
            <p:spPr bwMode="auto">
              <a:xfrm>
                <a:off x="891539" y="2381248"/>
                <a:ext cx="219075" cy="21907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D8E64E82-19F1-43FE-A2FD-F6CA69FF5FDA}"/>
                </a:ext>
              </a:extLst>
            </p:cNvPr>
            <p:cNvGrpSpPr/>
            <p:nvPr/>
          </p:nvGrpSpPr>
          <p:grpSpPr>
            <a:xfrm>
              <a:off x="658811" y="2734482"/>
              <a:ext cx="451803" cy="219075"/>
              <a:chOff x="658811" y="2381248"/>
              <a:chExt cx="451803" cy="219075"/>
            </a:xfrm>
          </p:grpSpPr>
          <p:grpSp>
            <p:nvGrpSpPr>
              <p:cNvPr id="47" name="组合 46">
                <a:extLst>
                  <a:ext uri="{FF2B5EF4-FFF2-40B4-BE49-F238E27FC236}">
                    <a16:creationId xmlns:a16="http://schemas.microsoft.com/office/drawing/2014/main" id="{DF401CAB-8E70-4CF9-B070-B70FF0CC9B7F}"/>
                  </a:ext>
                </a:extLst>
              </p:cNvPr>
              <p:cNvGrpSpPr/>
              <p:nvPr/>
            </p:nvGrpSpPr>
            <p:grpSpPr>
              <a:xfrm>
                <a:off x="658811" y="2445542"/>
                <a:ext cx="342265" cy="90487"/>
                <a:chOff x="502920" y="1653540"/>
                <a:chExt cx="464820" cy="90487"/>
              </a:xfrm>
            </p:grpSpPr>
            <p:cxnSp>
              <p:nvCxnSpPr>
                <p:cNvPr id="49" name="直接连接符 48">
                  <a:extLst>
                    <a:ext uri="{FF2B5EF4-FFF2-40B4-BE49-F238E27FC236}">
                      <a16:creationId xmlns:a16="http://schemas.microsoft.com/office/drawing/2014/main" id="{BD69C8BA-B622-4654-BDC0-626386031AEC}"/>
                    </a:ext>
                  </a:extLst>
                </p:cNvPr>
                <p:cNvCxnSpPr/>
                <p:nvPr/>
              </p:nvCxnSpPr>
              <p:spPr bwMode="auto">
                <a:xfrm>
                  <a:off x="502920" y="1653540"/>
                  <a:ext cx="46482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0" name="直接连接符 49">
                  <a:extLst>
                    <a:ext uri="{FF2B5EF4-FFF2-40B4-BE49-F238E27FC236}">
                      <a16:creationId xmlns:a16="http://schemas.microsoft.com/office/drawing/2014/main" id="{42D60175-AF27-46B4-A1FD-D676EE48E821}"/>
                    </a:ext>
                  </a:extLst>
                </p:cNvPr>
                <p:cNvCxnSpPr/>
                <p:nvPr/>
              </p:nvCxnSpPr>
              <p:spPr bwMode="auto">
                <a:xfrm>
                  <a:off x="502920" y="1744027"/>
                  <a:ext cx="46482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8F4AD4CF-9940-4867-8630-A6AC933DCBC6}"/>
                  </a:ext>
                </a:extLst>
              </p:cNvPr>
              <p:cNvSpPr/>
              <p:nvPr/>
            </p:nvSpPr>
            <p:spPr bwMode="auto">
              <a:xfrm>
                <a:off x="891539" y="2381248"/>
                <a:ext cx="219075" cy="21907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AD0CF76-B94C-47FE-AA9B-A3574A267FF9}"/>
                </a:ext>
              </a:extLst>
            </p:cNvPr>
            <p:cNvGrpSpPr/>
            <p:nvPr/>
          </p:nvGrpSpPr>
          <p:grpSpPr>
            <a:xfrm>
              <a:off x="658811" y="3242772"/>
              <a:ext cx="451803" cy="219075"/>
              <a:chOff x="658811" y="2381248"/>
              <a:chExt cx="451803" cy="219075"/>
            </a:xfrm>
          </p:grpSpPr>
          <p:grpSp>
            <p:nvGrpSpPr>
              <p:cNvPr id="43" name="组合 42">
                <a:extLst>
                  <a:ext uri="{FF2B5EF4-FFF2-40B4-BE49-F238E27FC236}">
                    <a16:creationId xmlns:a16="http://schemas.microsoft.com/office/drawing/2014/main" id="{A4CEF2A0-31D0-4420-8085-DB1F89D709CE}"/>
                  </a:ext>
                </a:extLst>
              </p:cNvPr>
              <p:cNvGrpSpPr/>
              <p:nvPr/>
            </p:nvGrpSpPr>
            <p:grpSpPr>
              <a:xfrm>
                <a:off x="658811" y="2445542"/>
                <a:ext cx="342265" cy="90487"/>
                <a:chOff x="502920" y="1653540"/>
                <a:chExt cx="464820" cy="90487"/>
              </a:xfrm>
            </p:grpSpPr>
            <p:cxnSp>
              <p:nvCxnSpPr>
                <p:cNvPr id="45" name="直接连接符 44">
                  <a:extLst>
                    <a:ext uri="{FF2B5EF4-FFF2-40B4-BE49-F238E27FC236}">
                      <a16:creationId xmlns:a16="http://schemas.microsoft.com/office/drawing/2014/main" id="{A99CCC20-DB68-4822-9DC3-188183E74D5D}"/>
                    </a:ext>
                  </a:extLst>
                </p:cNvPr>
                <p:cNvCxnSpPr/>
                <p:nvPr/>
              </p:nvCxnSpPr>
              <p:spPr bwMode="auto">
                <a:xfrm>
                  <a:off x="502920" y="1653540"/>
                  <a:ext cx="46482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6" name="直接连接符 45">
                  <a:extLst>
                    <a:ext uri="{FF2B5EF4-FFF2-40B4-BE49-F238E27FC236}">
                      <a16:creationId xmlns:a16="http://schemas.microsoft.com/office/drawing/2014/main" id="{CAACB8A0-DED1-43E6-9119-B58AF847699D}"/>
                    </a:ext>
                  </a:extLst>
                </p:cNvPr>
                <p:cNvCxnSpPr/>
                <p:nvPr/>
              </p:nvCxnSpPr>
              <p:spPr bwMode="auto">
                <a:xfrm>
                  <a:off x="502920" y="1744027"/>
                  <a:ext cx="46482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C722F8B0-988E-4A45-833E-B0A6C6982A37}"/>
                  </a:ext>
                </a:extLst>
              </p:cNvPr>
              <p:cNvSpPr/>
              <p:nvPr/>
            </p:nvSpPr>
            <p:spPr bwMode="auto">
              <a:xfrm>
                <a:off x="891539" y="2381248"/>
                <a:ext cx="219075" cy="21907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E57363A-6F1C-47D4-832F-8CB6035AD971}"/>
                </a:ext>
              </a:extLst>
            </p:cNvPr>
            <p:cNvGrpSpPr/>
            <p:nvPr/>
          </p:nvGrpSpPr>
          <p:grpSpPr>
            <a:xfrm>
              <a:off x="658811" y="3751062"/>
              <a:ext cx="451803" cy="219075"/>
              <a:chOff x="658811" y="2381248"/>
              <a:chExt cx="451803" cy="219075"/>
            </a:xfrm>
          </p:grpSpPr>
          <p:grpSp>
            <p:nvGrpSpPr>
              <p:cNvPr id="39" name="组合 38">
                <a:extLst>
                  <a:ext uri="{FF2B5EF4-FFF2-40B4-BE49-F238E27FC236}">
                    <a16:creationId xmlns:a16="http://schemas.microsoft.com/office/drawing/2014/main" id="{2CAA04AE-28BD-4F51-BE3E-69EB1645A8D5}"/>
                  </a:ext>
                </a:extLst>
              </p:cNvPr>
              <p:cNvGrpSpPr/>
              <p:nvPr/>
            </p:nvGrpSpPr>
            <p:grpSpPr>
              <a:xfrm>
                <a:off x="658811" y="2445542"/>
                <a:ext cx="342265" cy="90487"/>
                <a:chOff x="502920" y="1653540"/>
                <a:chExt cx="464820" cy="90487"/>
              </a:xfrm>
            </p:grpSpPr>
            <p:cxnSp>
              <p:nvCxnSpPr>
                <p:cNvPr id="41" name="直接连接符 40">
                  <a:extLst>
                    <a:ext uri="{FF2B5EF4-FFF2-40B4-BE49-F238E27FC236}">
                      <a16:creationId xmlns:a16="http://schemas.microsoft.com/office/drawing/2014/main" id="{E06DDEE0-7B46-414A-92AB-E509B5871820}"/>
                    </a:ext>
                  </a:extLst>
                </p:cNvPr>
                <p:cNvCxnSpPr/>
                <p:nvPr/>
              </p:nvCxnSpPr>
              <p:spPr bwMode="auto">
                <a:xfrm>
                  <a:off x="502920" y="1653540"/>
                  <a:ext cx="46482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2" name="直接连接符 41">
                  <a:extLst>
                    <a:ext uri="{FF2B5EF4-FFF2-40B4-BE49-F238E27FC236}">
                      <a16:creationId xmlns:a16="http://schemas.microsoft.com/office/drawing/2014/main" id="{70B0293D-70F9-499D-8492-F9A12614A86A}"/>
                    </a:ext>
                  </a:extLst>
                </p:cNvPr>
                <p:cNvCxnSpPr/>
                <p:nvPr/>
              </p:nvCxnSpPr>
              <p:spPr bwMode="auto">
                <a:xfrm>
                  <a:off x="502920" y="1744027"/>
                  <a:ext cx="46482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EB0083B4-E05B-449C-AE44-7A67BD5D0203}"/>
                  </a:ext>
                </a:extLst>
              </p:cNvPr>
              <p:cNvSpPr/>
              <p:nvPr/>
            </p:nvSpPr>
            <p:spPr bwMode="auto">
              <a:xfrm>
                <a:off x="891539" y="2381248"/>
                <a:ext cx="219075" cy="21907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7456EDC6-D710-4FEC-A897-CE9C1383B5C4}"/>
                </a:ext>
              </a:extLst>
            </p:cNvPr>
            <p:cNvGrpSpPr/>
            <p:nvPr/>
          </p:nvGrpSpPr>
          <p:grpSpPr>
            <a:xfrm>
              <a:off x="658811" y="4259352"/>
              <a:ext cx="451803" cy="219075"/>
              <a:chOff x="658811" y="2381248"/>
              <a:chExt cx="451803" cy="219075"/>
            </a:xfrm>
          </p:grpSpPr>
          <p:grpSp>
            <p:nvGrpSpPr>
              <p:cNvPr id="35" name="组合 34">
                <a:extLst>
                  <a:ext uri="{FF2B5EF4-FFF2-40B4-BE49-F238E27FC236}">
                    <a16:creationId xmlns:a16="http://schemas.microsoft.com/office/drawing/2014/main" id="{DB755632-1970-4F92-8628-95F2A92D9689}"/>
                  </a:ext>
                </a:extLst>
              </p:cNvPr>
              <p:cNvGrpSpPr/>
              <p:nvPr/>
            </p:nvGrpSpPr>
            <p:grpSpPr>
              <a:xfrm>
                <a:off x="658811" y="2445542"/>
                <a:ext cx="342265" cy="90487"/>
                <a:chOff x="502920" y="1653540"/>
                <a:chExt cx="464820" cy="90487"/>
              </a:xfrm>
            </p:grpSpPr>
            <p:cxnSp>
              <p:nvCxnSpPr>
                <p:cNvPr id="37" name="直接连接符 36">
                  <a:extLst>
                    <a:ext uri="{FF2B5EF4-FFF2-40B4-BE49-F238E27FC236}">
                      <a16:creationId xmlns:a16="http://schemas.microsoft.com/office/drawing/2014/main" id="{A7AAF962-2154-4A7C-994E-175D7B0BE14C}"/>
                    </a:ext>
                  </a:extLst>
                </p:cNvPr>
                <p:cNvCxnSpPr/>
                <p:nvPr/>
              </p:nvCxnSpPr>
              <p:spPr bwMode="auto">
                <a:xfrm>
                  <a:off x="502920" y="1653540"/>
                  <a:ext cx="46482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8" name="直接连接符 37">
                  <a:extLst>
                    <a:ext uri="{FF2B5EF4-FFF2-40B4-BE49-F238E27FC236}">
                      <a16:creationId xmlns:a16="http://schemas.microsoft.com/office/drawing/2014/main" id="{6F1FEACE-53F4-413B-8906-D6056BC8AE07}"/>
                    </a:ext>
                  </a:extLst>
                </p:cNvPr>
                <p:cNvCxnSpPr/>
                <p:nvPr/>
              </p:nvCxnSpPr>
              <p:spPr bwMode="auto">
                <a:xfrm>
                  <a:off x="502920" y="1744027"/>
                  <a:ext cx="46482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21D4C0BD-E8EA-4AE8-BA00-30C3B21B1880}"/>
                  </a:ext>
                </a:extLst>
              </p:cNvPr>
              <p:cNvSpPr/>
              <p:nvPr/>
            </p:nvSpPr>
            <p:spPr bwMode="auto">
              <a:xfrm>
                <a:off x="891539" y="2381248"/>
                <a:ext cx="219075" cy="21907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ADAF8CD0-7DAB-4F5D-B06B-7FA673CDC95D}"/>
                </a:ext>
              </a:extLst>
            </p:cNvPr>
            <p:cNvGrpSpPr/>
            <p:nvPr/>
          </p:nvGrpSpPr>
          <p:grpSpPr>
            <a:xfrm>
              <a:off x="658811" y="4767642"/>
              <a:ext cx="451803" cy="219075"/>
              <a:chOff x="658811" y="2381248"/>
              <a:chExt cx="451803" cy="219075"/>
            </a:xfrm>
          </p:grpSpPr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141A8536-904D-47D2-A80C-83AF215F085E}"/>
                  </a:ext>
                </a:extLst>
              </p:cNvPr>
              <p:cNvGrpSpPr/>
              <p:nvPr/>
            </p:nvGrpSpPr>
            <p:grpSpPr>
              <a:xfrm>
                <a:off x="658811" y="2445542"/>
                <a:ext cx="342265" cy="90487"/>
                <a:chOff x="502920" y="1653540"/>
                <a:chExt cx="464820" cy="90487"/>
              </a:xfrm>
            </p:grpSpPr>
            <p:cxnSp>
              <p:nvCxnSpPr>
                <p:cNvPr id="33" name="直接连接符 32">
                  <a:extLst>
                    <a:ext uri="{FF2B5EF4-FFF2-40B4-BE49-F238E27FC236}">
                      <a16:creationId xmlns:a16="http://schemas.microsoft.com/office/drawing/2014/main" id="{E489610D-B4FE-48A6-8594-692B2CE7B39B}"/>
                    </a:ext>
                  </a:extLst>
                </p:cNvPr>
                <p:cNvCxnSpPr/>
                <p:nvPr/>
              </p:nvCxnSpPr>
              <p:spPr bwMode="auto">
                <a:xfrm>
                  <a:off x="502920" y="1653540"/>
                  <a:ext cx="46482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4" name="直接连接符 33">
                  <a:extLst>
                    <a:ext uri="{FF2B5EF4-FFF2-40B4-BE49-F238E27FC236}">
                      <a16:creationId xmlns:a16="http://schemas.microsoft.com/office/drawing/2014/main" id="{6A02F1A0-5EAE-4CAB-A050-301AA9A02BE6}"/>
                    </a:ext>
                  </a:extLst>
                </p:cNvPr>
                <p:cNvCxnSpPr/>
                <p:nvPr/>
              </p:nvCxnSpPr>
              <p:spPr bwMode="auto">
                <a:xfrm>
                  <a:off x="502920" y="1744027"/>
                  <a:ext cx="46482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413D0E27-1B93-443E-A107-B32BAE7B7DA9}"/>
                  </a:ext>
                </a:extLst>
              </p:cNvPr>
              <p:cNvSpPr/>
              <p:nvPr/>
            </p:nvSpPr>
            <p:spPr bwMode="auto">
              <a:xfrm>
                <a:off x="891539" y="2381248"/>
                <a:ext cx="219075" cy="21907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E0A529D9-7567-4766-B7C4-FEFD2D43BC2D}"/>
                </a:ext>
              </a:extLst>
            </p:cNvPr>
            <p:cNvGrpSpPr/>
            <p:nvPr/>
          </p:nvGrpSpPr>
          <p:grpSpPr>
            <a:xfrm>
              <a:off x="658811" y="5275932"/>
              <a:ext cx="451803" cy="219075"/>
              <a:chOff x="658811" y="2381248"/>
              <a:chExt cx="451803" cy="219075"/>
            </a:xfrm>
          </p:grpSpPr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D02CD208-9149-48D9-9AF3-B4CBCDB3C4DA}"/>
                  </a:ext>
                </a:extLst>
              </p:cNvPr>
              <p:cNvGrpSpPr/>
              <p:nvPr/>
            </p:nvGrpSpPr>
            <p:grpSpPr>
              <a:xfrm>
                <a:off x="658811" y="2445542"/>
                <a:ext cx="342265" cy="90487"/>
                <a:chOff x="502920" y="1653540"/>
                <a:chExt cx="464820" cy="90487"/>
              </a:xfrm>
            </p:grpSpPr>
            <p:cxnSp>
              <p:nvCxnSpPr>
                <p:cNvPr id="29" name="直接连接符 28">
                  <a:extLst>
                    <a:ext uri="{FF2B5EF4-FFF2-40B4-BE49-F238E27FC236}">
                      <a16:creationId xmlns:a16="http://schemas.microsoft.com/office/drawing/2014/main" id="{922865FB-8F8C-4353-A011-78BDBF4FA671}"/>
                    </a:ext>
                  </a:extLst>
                </p:cNvPr>
                <p:cNvCxnSpPr/>
                <p:nvPr/>
              </p:nvCxnSpPr>
              <p:spPr bwMode="auto">
                <a:xfrm>
                  <a:off x="502920" y="1653540"/>
                  <a:ext cx="46482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0" name="直接连接符 29">
                  <a:extLst>
                    <a:ext uri="{FF2B5EF4-FFF2-40B4-BE49-F238E27FC236}">
                      <a16:creationId xmlns:a16="http://schemas.microsoft.com/office/drawing/2014/main" id="{9D6A7882-47FE-42DE-9D66-103347763EFE}"/>
                    </a:ext>
                  </a:extLst>
                </p:cNvPr>
                <p:cNvCxnSpPr/>
                <p:nvPr/>
              </p:nvCxnSpPr>
              <p:spPr bwMode="auto">
                <a:xfrm>
                  <a:off x="502920" y="1744027"/>
                  <a:ext cx="46482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9ABD9C39-39E6-4DBF-96F4-265B17C02009}"/>
                  </a:ext>
                </a:extLst>
              </p:cNvPr>
              <p:cNvSpPr/>
              <p:nvPr/>
            </p:nvSpPr>
            <p:spPr bwMode="auto">
              <a:xfrm>
                <a:off x="891539" y="2381248"/>
                <a:ext cx="219075" cy="21907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CA8AA1F4-7B9A-4CB8-81FA-2696B1EB6EBA}"/>
                </a:ext>
              </a:extLst>
            </p:cNvPr>
            <p:cNvGrpSpPr/>
            <p:nvPr/>
          </p:nvGrpSpPr>
          <p:grpSpPr>
            <a:xfrm>
              <a:off x="658811" y="5784223"/>
              <a:ext cx="451803" cy="219075"/>
              <a:chOff x="658811" y="2381248"/>
              <a:chExt cx="451803" cy="219075"/>
            </a:xfrm>
          </p:grpSpPr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CD14DF7B-CD73-4D05-941F-98B5E43E7B40}"/>
                  </a:ext>
                </a:extLst>
              </p:cNvPr>
              <p:cNvGrpSpPr/>
              <p:nvPr/>
            </p:nvGrpSpPr>
            <p:grpSpPr>
              <a:xfrm>
                <a:off x="658811" y="2445542"/>
                <a:ext cx="342265" cy="90487"/>
                <a:chOff x="502920" y="1653540"/>
                <a:chExt cx="464820" cy="90487"/>
              </a:xfrm>
            </p:grpSpPr>
            <p:cxnSp>
              <p:nvCxnSpPr>
                <p:cNvPr id="25" name="直接连接符 24">
                  <a:extLst>
                    <a:ext uri="{FF2B5EF4-FFF2-40B4-BE49-F238E27FC236}">
                      <a16:creationId xmlns:a16="http://schemas.microsoft.com/office/drawing/2014/main" id="{B33BBE84-B87F-44AB-96A0-3B97F1907229}"/>
                    </a:ext>
                  </a:extLst>
                </p:cNvPr>
                <p:cNvCxnSpPr/>
                <p:nvPr/>
              </p:nvCxnSpPr>
              <p:spPr bwMode="auto">
                <a:xfrm>
                  <a:off x="502920" y="1653540"/>
                  <a:ext cx="46482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id="{F84EC2C0-2B93-4FA1-8157-3C3A12C8347C}"/>
                    </a:ext>
                  </a:extLst>
                </p:cNvPr>
                <p:cNvCxnSpPr/>
                <p:nvPr/>
              </p:nvCxnSpPr>
              <p:spPr bwMode="auto">
                <a:xfrm>
                  <a:off x="502920" y="1744027"/>
                  <a:ext cx="46482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C55DE64F-8A29-4FA3-B8DF-5DC2B7F7CCD0}"/>
                  </a:ext>
                </a:extLst>
              </p:cNvPr>
              <p:cNvSpPr/>
              <p:nvPr/>
            </p:nvSpPr>
            <p:spPr bwMode="auto">
              <a:xfrm>
                <a:off x="891539" y="2381248"/>
                <a:ext cx="219075" cy="21907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</p:grpSp>
      </p:grpSp>
      <p:sp>
        <p:nvSpPr>
          <p:cNvPr id="55" name="矩形 54">
            <a:extLst>
              <a:ext uri="{FF2B5EF4-FFF2-40B4-BE49-F238E27FC236}">
                <a16:creationId xmlns:a16="http://schemas.microsoft.com/office/drawing/2014/main" id="{30651378-41DA-45D6-A5E5-F569F8695107}"/>
              </a:ext>
            </a:extLst>
          </p:cNvPr>
          <p:cNvSpPr/>
          <p:nvPr/>
        </p:nvSpPr>
        <p:spPr bwMode="auto">
          <a:xfrm>
            <a:off x="2277864" y="3060335"/>
            <a:ext cx="245914" cy="245914"/>
          </a:xfrm>
          <a:prstGeom prst="rect">
            <a:avLst/>
          </a:prstGeom>
          <a:noFill/>
          <a:ln w="19050" cap="flat" cmpd="sng" algn="ctr">
            <a:solidFill>
              <a:srgbClr val="84C88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BC2F12A3-3459-4FE9-9338-00B6DBB74048}"/>
              </a:ext>
            </a:extLst>
          </p:cNvPr>
          <p:cNvSpPr/>
          <p:nvPr/>
        </p:nvSpPr>
        <p:spPr bwMode="auto">
          <a:xfrm>
            <a:off x="2277864" y="4943467"/>
            <a:ext cx="245914" cy="245914"/>
          </a:xfrm>
          <a:prstGeom prst="rect">
            <a:avLst/>
          </a:prstGeom>
          <a:noFill/>
          <a:ln w="19050" cap="flat" cmpd="sng" algn="ctr">
            <a:solidFill>
              <a:srgbClr val="84C88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0465CB6E-B8EC-4ABD-81A4-721430CB11D6}"/>
              </a:ext>
            </a:extLst>
          </p:cNvPr>
          <p:cNvSpPr/>
          <p:nvPr/>
        </p:nvSpPr>
        <p:spPr bwMode="auto">
          <a:xfrm>
            <a:off x="2277864" y="5833793"/>
            <a:ext cx="245914" cy="245914"/>
          </a:xfrm>
          <a:prstGeom prst="rect">
            <a:avLst/>
          </a:prstGeom>
          <a:noFill/>
          <a:ln w="19050" cap="flat" cmpd="sng" algn="ctr">
            <a:solidFill>
              <a:srgbClr val="84C88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180384B1-192F-48AB-921F-1D7C7B93DC3A}"/>
              </a:ext>
            </a:extLst>
          </p:cNvPr>
          <p:cNvGrpSpPr/>
          <p:nvPr/>
        </p:nvGrpSpPr>
        <p:grpSpPr>
          <a:xfrm>
            <a:off x="2208068" y="2499316"/>
            <a:ext cx="437515" cy="304800"/>
            <a:chOff x="9357360" y="2330450"/>
            <a:chExt cx="437515" cy="304800"/>
          </a:xfrm>
        </p:grpSpPr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5064E109-F97C-4F04-A6CF-0E9C153BF38D}"/>
                </a:ext>
              </a:extLst>
            </p:cNvPr>
            <p:cNvCxnSpPr/>
            <p:nvPr/>
          </p:nvCxnSpPr>
          <p:spPr bwMode="auto">
            <a:xfrm>
              <a:off x="9357360" y="2469536"/>
              <a:ext cx="196729" cy="16571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C8182DB9-F3EC-41E3-AA99-874B89AFED9E}"/>
                </a:ext>
              </a:extLst>
            </p:cNvPr>
            <p:cNvCxnSpPr/>
            <p:nvPr/>
          </p:nvCxnSpPr>
          <p:spPr bwMode="auto">
            <a:xfrm flipH="1">
              <a:off x="9537701" y="2330450"/>
              <a:ext cx="257174" cy="30162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65AE5849-88AB-4DCD-BEEF-85AC2DE9616B}"/>
              </a:ext>
            </a:extLst>
          </p:cNvPr>
          <p:cNvGrpSpPr/>
          <p:nvPr/>
        </p:nvGrpSpPr>
        <p:grpSpPr>
          <a:xfrm>
            <a:off x="2208068" y="2961623"/>
            <a:ext cx="437515" cy="304800"/>
            <a:chOff x="9357360" y="2330450"/>
            <a:chExt cx="437515" cy="304800"/>
          </a:xfrm>
        </p:grpSpPr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8895A7D6-AEC1-4305-A39B-8E108F63AF5C}"/>
                </a:ext>
              </a:extLst>
            </p:cNvPr>
            <p:cNvCxnSpPr/>
            <p:nvPr/>
          </p:nvCxnSpPr>
          <p:spPr bwMode="auto">
            <a:xfrm>
              <a:off x="9357360" y="2469536"/>
              <a:ext cx="196729" cy="16571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72D745F0-8025-45CB-B1BD-5E34FCC9D7F9}"/>
                </a:ext>
              </a:extLst>
            </p:cNvPr>
            <p:cNvCxnSpPr/>
            <p:nvPr/>
          </p:nvCxnSpPr>
          <p:spPr bwMode="auto">
            <a:xfrm flipH="1">
              <a:off x="9537701" y="2330450"/>
              <a:ext cx="257174" cy="30162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4901EE2E-0B64-4A67-9220-5860C0F93DB7}"/>
              </a:ext>
            </a:extLst>
          </p:cNvPr>
          <p:cNvGrpSpPr/>
          <p:nvPr/>
        </p:nvGrpSpPr>
        <p:grpSpPr>
          <a:xfrm>
            <a:off x="2208068" y="4841737"/>
            <a:ext cx="437515" cy="304800"/>
            <a:chOff x="9357360" y="2330450"/>
            <a:chExt cx="437515" cy="304800"/>
          </a:xfrm>
        </p:grpSpPr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3D4DFC83-566D-4B25-A712-2688EA1D877A}"/>
                </a:ext>
              </a:extLst>
            </p:cNvPr>
            <p:cNvCxnSpPr/>
            <p:nvPr/>
          </p:nvCxnSpPr>
          <p:spPr bwMode="auto">
            <a:xfrm>
              <a:off x="9357360" y="2469536"/>
              <a:ext cx="196729" cy="16571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A1B3A53B-F9D5-45CE-B590-5FA8619395C0}"/>
                </a:ext>
              </a:extLst>
            </p:cNvPr>
            <p:cNvCxnSpPr/>
            <p:nvPr/>
          </p:nvCxnSpPr>
          <p:spPr bwMode="auto">
            <a:xfrm flipH="1">
              <a:off x="9537701" y="2330450"/>
              <a:ext cx="257174" cy="30162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DAF1A585-23AE-4919-A926-7AB8CB9CA9FD}"/>
              </a:ext>
            </a:extLst>
          </p:cNvPr>
          <p:cNvGrpSpPr/>
          <p:nvPr/>
        </p:nvGrpSpPr>
        <p:grpSpPr>
          <a:xfrm>
            <a:off x="2208068" y="5741657"/>
            <a:ext cx="437515" cy="304800"/>
            <a:chOff x="9357360" y="2330450"/>
            <a:chExt cx="437515" cy="304800"/>
          </a:xfrm>
        </p:grpSpPr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A6366E34-162B-406B-B13A-1083F028F463}"/>
                </a:ext>
              </a:extLst>
            </p:cNvPr>
            <p:cNvCxnSpPr/>
            <p:nvPr/>
          </p:nvCxnSpPr>
          <p:spPr bwMode="auto">
            <a:xfrm>
              <a:off x="9357360" y="2469536"/>
              <a:ext cx="196729" cy="16571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84C61C01-9ED1-4786-8EFF-2335FAD49C4B}"/>
                </a:ext>
              </a:extLst>
            </p:cNvPr>
            <p:cNvCxnSpPr/>
            <p:nvPr/>
          </p:nvCxnSpPr>
          <p:spPr bwMode="auto">
            <a:xfrm flipH="1">
              <a:off x="9537701" y="2330450"/>
              <a:ext cx="257174" cy="30162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0" name="矩形 69">
            <a:extLst>
              <a:ext uri="{FF2B5EF4-FFF2-40B4-BE49-F238E27FC236}">
                <a16:creationId xmlns:a16="http://schemas.microsoft.com/office/drawing/2014/main" id="{5978AEF8-E330-4359-9E41-E5B929A7330F}"/>
              </a:ext>
            </a:extLst>
          </p:cNvPr>
          <p:cNvSpPr/>
          <p:nvPr/>
        </p:nvSpPr>
        <p:spPr>
          <a:xfrm>
            <a:off x="2641701" y="5706431"/>
            <a:ext cx="7587442" cy="435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 hangingPunct="1">
              <a:lnSpc>
                <a:spcPct val="130000"/>
              </a:lnSpc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能了解葡萄沟的葡萄品种多和葡萄干是怎么制作的。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3688A97A-40A4-4199-8F2B-D19C6BB9F4D3}"/>
              </a:ext>
            </a:extLst>
          </p:cNvPr>
          <p:cNvCxnSpPr/>
          <p:nvPr/>
        </p:nvCxnSpPr>
        <p:spPr bwMode="auto">
          <a:xfrm>
            <a:off x="2710238" y="2914723"/>
            <a:ext cx="73653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F85B920E-24BF-41A5-A476-7B0586719076}"/>
              </a:ext>
            </a:extLst>
          </p:cNvPr>
          <p:cNvCxnSpPr/>
          <p:nvPr/>
        </p:nvCxnSpPr>
        <p:spPr bwMode="auto">
          <a:xfrm>
            <a:off x="2710238" y="4787722"/>
            <a:ext cx="73653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A005EAFE-A262-4DA0-A9CA-37E330A70334}"/>
              </a:ext>
            </a:extLst>
          </p:cNvPr>
          <p:cNvCxnSpPr/>
          <p:nvPr/>
        </p:nvCxnSpPr>
        <p:spPr bwMode="auto">
          <a:xfrm>
            <a:off x="2710238" y="5678796"/>
            <a:ext cx="73653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矩形 74">
            <a:extLst>
              <a:ext uri="{FF2B5EF4-FFF2-40B4-BE49-F238E27FC236}">
                <a16:creationId xmlns:a16="http://schemas.microsoft.com/office/drawing/2014/main" id="{0CF8014C-00D6-4A29-A6AD-F36186C417A4}"/>
              </a:ext>
            </a:extLst>
          </p:cNvPr>
          <p:cNvSpPr/>
          <p:nvPr/>
        </p:nvSpPr>
        <p:spPr>
          <a:xfrm>
            <a:off x="2641701" y="3433319"/>
            <a:ext cx="4349649" cy="435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掌握多音字“好、干、分”的读音。</a:t>
            </a:r>
          </a:p>
        </p:txBody>
      </p: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FCC3CD0D-D3CB-485D-864E-F15C1CECF697}"/>
              </a:ext>
            </a:extLst>
          </p:cNvPr>
          <p:cNvCxnSpPr/>
          <p:nvPr/>
        </p:nvCxnSpPr>
        <p:spPr bwMode="auto">
          <a:xfrm>
            <a:off x="2710238" y="3405686"/>
            <a:ext cx="73653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1F8F4EE9-4EDB-44E4-840D-261AE2C147E5}"/>
              </a:ext>
            </a:extLst>
          </p:cNvPr>
          <p:cNvCxnSpPr/>
          <p:nvPr/>
        </p:nvCxnSpPr>
        <p:spPr bwMode="auto">
          <a:xfrm>
            <a:off x="2710238" y="3896649"/>
            <a:ext cx="73653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矩形 80">
            <a:extLst>
              <a:ext uri="{FF2B5EF4-FFF2-40B4-BE49-F238E27FC236}">
                <a16:creationId xmlns:a16="http://schemas.microsoft.com/office/drawing/2014/main" id="{B2C8505C-FB68-49E9-BBC1-9C47045933BE}"/>
              </a:ext>
            </a:extLst>
          </p:cNvPr>
          <p:cNvSpPr/>
          <p:nvPr/>
        </p:nvSpPr>
        <p:spPr>
          <a:xfrm>
            <a:off x="2641702" y="3924282"/>
            <a:ext cx="7342230" cy="835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正确、流利地朗读课文，领略葡萄沟的风土人情，产生对葡萄沟的向往之情。</a:t>
            </a: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7101418D-07C1-4C50-AD4E-61CB89D378A5}"/>
              </a:ext>
            </a:extLst>
          </p:cNvPr>
          <p:cNvSpPr/>
          <p:nvPr/>
        </p:nvSpPr>
        <p:spPr bwMode="auto">
          <a:xfrm>
            <a:off x="2277864" y="3573070"/>
            <a:ext cx="245914" cy="245914"/>
          </a:xfrm>
          <a:prstGeom prst="rect">
            <a:avLst/>
          </a:prstGeom>
          <a:noFill/>
          <a:ln w="19050" cap="flat" cmpd="sng" algn="ctr">
            <a:solidFill>
              <a:srgbClr val="84C88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5CF03935-9354-4497-9932-964E2CB78ED3}"/>
              </a:ext>
            </a:extLst>
          </p:cNvPr>
          <p:cNvGrpSpPr/>
          <p:nvPr/>
        </p:nvGrpSpPr>
        <p:grpSpPr>
          <a:xfrm>
            <a:off x="2208068" y="3471340"/>
            <a:ext cx="437515" cy="304800"/>
            <a:chOff x="9357360" y="2330450"/>
            <a:chExt cx="437515" cy="304800"/>
          </a:xfrm>
        </p:grpSpPr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id="{CE4AE40D-083E-4DC4-AF95-C7DB82D72AB9}"/>
                </a:ext>
              </a:extLst>
            </p:cNvPr>
            <p:cNvCxnSpPr/>
            <p:nvPr/>
          </p:nvCxnSpPr>
          <p:spPr bwMode="auto">
            <a:xfrm>
              <a:off x="9357360" y="2469536"/>
              <a:ext cx="196729" cy="16571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id="{5D79FE9D-AD53-4211-B35E-037EBA620B7D}"/>
                </a:ext>
              </a:extLst>
            </p:cNvPr>
            <p:cNvCxnSpPr/>
            <p:nvPr/>
          </p:nvCxnSpPr>
          <p:spPr bwMode="auto">
            <a:xfrm flipH="1">
              <a:off x="9537701" y="2330450"/>
              <a:ext cx="257174" cy="30162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6" name="矩形 85">
            <a:extLst>
              <a:ext uri="{FF2B5EF4-FFF2-40B4-BE49-F238E27FC236}">
                <a16:creationId xmlns:a16="http://schemas.microsoft.com/office/drawing/2014/main" id="{A32C782A-D22F-419F-8F3E-4EC6E73A454D}"/>
              </a:ext>
            </a:extLst>
          </p:cNvPr>
          <p:cNvSpPr/>
          <p:nvPr/>
        </p:nvSpPr>
        <p:spPr bwMode="auto">
          <a:xfrm>
            <a:off x="2277864" y="4043514"/>
            <a:ext cx="245914" cy="245914"/>
          </a:xfrm>
          <a:prstGeom prst="rect">
            <a:avLst/>
          </a:prstGeom>
          <a:noFill/>
          <a:ln w="19050" cap="flat" cmpd="sng" algn="ctr">
            <a:solidFill>
              <a:srgbClr val="84C88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B68FE245-A45D-48EA-8EC6-CF3C7540677D}"/>
              </a:ext>
            </a:extLst>
          </p:cNvPr>
          <p:cNvGrpSpPr/>
          <p:nvPr/>
        </p:nvGrpSpPr>
        <p:grpSpPr>
          <a:xfrm>
            <a:off x="2208068" y="3941784"/>
            <a:ext cx="437515" cy="304800"/>
            <a:chOff x="9357360" y="2330450"/>
            <a:chExt cx="437515" cy="304800"/>
          </a:xfrm>
        </p:grpSpPr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id="{4A824727-5C3F-4125-8FF9-D9EC529B43EA}"/>
                </a:ext>
              </a:extLst>
            </p:cNvPr>
            <p:cNvCxnSpPr/>
            <p:nvPr/>
          </p:nvCxnSpPr>
          <p:spPr bwMode="auto">
            <a:xfrm>
              <a:off x="9357360" y="2469536"/>
              <a:ext cx="196729" cy="16571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id="{DFF420C9-315E-4D3F-B918-28D1F100DA27}"/>
                </a:ext>
              </a:extLst>
            </p:cNvPr>
            <p:cNvCxnSpPr/>
            <p:nvPr/>
          </p:nvCxnSpPr>
          <p:spPr bwMode="auto">
            <a:xfrm flipH="1">
              <a:off x="9537701" y="2330450"/>
              <a:ext cx="257174" cy="30162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73187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36">
            <a:extLst>
              <a:ext uri="{FF2B5EF4-FFF2-40B4-BE49-F238E27FC236}">
                <a16:creationId xmlns:a16="http://schemas.microsoft.com/office/drawing/2014/main" id="{D0564B81-59E4-43A0-8A26-BB4CEAB3FADA}"/>
              </a:ext>
            </a:extLst>
          </p:cNvPr>
          <p:cNvSpPr/>
          <p:nvPr/>
        </p:nvSpPr>
        <p:spPr bwMode="auto">
          <a:xfrm>
            <a:off x="1479524" y="2349909"/>
            <a:ext cx="9232952" cy="3987517"/>
          </a:xfrm>
          <a:prstGeom prst="roundRect">
            <a:avLst>
              <a:gd name="adj" fmla="val 5419"/>
            </a:avLst>
          </a:prstGeom>
          <a:solidFill>
            <a:srgbClr val="E7F4D8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1237DC1-6233-4A2B-B496-F91D8547EF17}"/>
              </a:ext>
            </a:extLst>
          </p:cNvPr>
          <p:cNvGrpSpPr/>
          <p:nvPr/>
        </p:nvGrpSpPr>
        <p:grpSpPr>
          <a:xfrm>
            <a:off x="1663889" y="1655758"/>
            <a:ext cx="3875405" cy="1249819"/>
            <a:chOff x="958101" y="1548018"/>
            <a:chExt cx="3875405" cy="1249819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C915C2A2-69BA-4CC0-93E0-55B45FD107D9}"/>
                </a:ext>
              </a:extLst>
            </p:cNvPr>
            <p:cNvSpPr/>
            <p:nvPr/>
          </p:nvSpPr>
          <p:spPr bwMode="auto">
            <a:xfrm>
              <a:off x="1865876" y="1899877"/>
              <a:ext cx="593622" cy="593622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9ED23D5-1398-45C1-BF85-6E87E6783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8101" y="1548018"/>
              <a:ext cx="1136375" cy="1249819"/>
            </a:xfrm>
            <a:prstGeom prst="rect">
              <a:avLst/>
            </a:prstGeom>
          </p:spPr>
        </p:pic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7E3AC104-132D-4FB7-8451-4B603E3DE7E0}"/>
                </a:ext>
              </a:extLst>
            </p:cNvPr>
            <p:cNvSpPr/>
            <p:nvPr/>
          </p:nvSpPr>
          <p:spPr bwMode="auto">
            <a:xfrm>
              <a:off x="2459378" y="1899877"/>
              <a:ext cx="593622" cy="593622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CFFD6616-635E-4842-8512-AE45D9D019F2}"/>
                </a:ext>
              </a:extLst>
            </p:cNvPr>
            <p:cNvSpPr/>
            <p:nvPr/>
          </p:nvSpPr>
          <p:spPr bwMode="auto">
            <a:xfrm>
              <a:off x="3052880" y="1899877"/>
              <a:ext cx="593622" cy="593622"/>
            </a:xfrm>
            <a:prstGeom prst="ellipse">
              <a:avLst/>
            </a:prstGeom>
            <a:solidFill>
              <a:srgbClr val="FF65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B9ACC795-FA4C-4CD5-AF00-F8C42E119F98}"/>
                </a:ext>
              </a:extLst>
            </p:cNvPr>
            <p:cNvSpPr/>
            <p:nvPr/>
          </p:nvSpPr>
          <p:spPr bwMode="auto">
            <a:xfrm>
              <a:off x="3646382" y="1899877"/>
              <a:ext cx="593622" cy="593622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A48E34F4-FAB6-4CEF-97F1-040D521A79EE}"/>
                </a:ext>
              </a:extLst>
            </p:cNvPr>
            <p:cNvSpPr/>
            <p:nvPr/>
          </p:nvSpPr>
          <p:spPr bwMode="auto">
            <a:xfrm>
              <a:off x="4239884" y="1899877"/>
              <a:ext cx="593622" cy="593622"/>
            </a:xfrm>
            <a:prstGeom prst="ellipse">
              <a:avLst/>
            </a:prstGeom>
            <a:solidFill>
              <a:srgbClr val="C198E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69C85200-6C09-43CE-BB1F-12A8F36C7D7D}"/>
                </a:ext>
              </a:extLst>
            </p:cNvPr>
            <p:cNvSpPr/>
            <p:nvPr/>
          </p:nvSpPr>
          <p:spPr>
            <a:xfrm>
              <a:off x="3671323" y="1945614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ln w="76200">
                    <a:solidFill>
                      <a:schemeClr val="bg1"/>
                    </a:solidFill>
                  </a:ln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课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52AC9F7C-1DBE-4817-915B-7D7AD6B1EC3C}"/>
                </a:ext>
              </a:extLst>
            </p:cNvPr>
            <p:cNvSpPr/>
            <p:nvPr/>
          </p:nvSpPr>
          <p:spPr>
            <a:xfrm>
              <a:off x="3671323" y="1940851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ln w="57150">
                    <a:noFill/>
                  </a:ln>
                  <a:solidFill>
                    <a:srgbClr val="00B0F0"/>
                  </a:solidFill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课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45869A5-48CA-40EE-9AAB-72A4F8389A7D}"/>
                </a:ext>
              </a:extLst>
            </p:cNvPr>
            <p:cNvSpPr/>
            <p:nvPr/>
          </p:nvSpPr>
          <p:spPr>
            <a:xfrm>
              <a:off x="1890817" y="1945614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ln w="76200">
                    <a:solidFill>
                      <a:schemeClr val="bg1"/>
                    </a:solidFill>
                  </a:ln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一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FAE3C3A-9011-45C8-8660-23E00D3692AF}"/>
                </a:ext>
              </a:extLst>
            </p:cNvPr>
            <p:cNvSpPr/>
            <p:nvPr/>
          </p:nvSpPr>
          <p:spPr>
            <a:xfrm>
              <a:off x="1890817" y="1945614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ln w="57150">
                    <a:noFill/>
                  </a:ln>
                  <a:solidFill>
                    <a:srgbClr val="00B050"/>
                  </a:solidFill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一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81C38F4F-DD86-48F8-9937-42FA67937B5A}"/>
                </a:ext>
              </a:extLst>
            </p:cNvPr>
            <p:cNvSpPr/>
            <p:nvPr/>
          </p:nvSpPr>
          <p:spPr>
            <a:xfrm>
              <a:off x="2484199" y="1945614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ln w="76200">
                    <a:solidFill>
                      <a:schemeClr val="bg1"/>
                    </a:solidFill>
                  </a:ln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起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45B8905D-4557-4D8E-91BF-68F37707F042}"/>
                </a:ext>
              </a:extLst>
            </p:cNvPr>
            <p:cNvSpPr/>
            <p:nvPr/>
          </p:nvSpPr>
          <p:spPr>
            <a:xfrm>
              <a:off x="2484199" y="1945614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ln w="57150">
                    <a:noFill/>
                  </a:ln>
                  <a:solidFill>
                    <a:srgbClr val="FFC000"/>
                  </a:solidFill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起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FABFCED1-A760-4142-A2DD-2464C22E7C4F}"/>
                </a:ext>
              </a:extLst>
            </p:cNvPr>
            <p:cNvSpPr/>
            <p:nvPr/>
          </p:nvSpPr>
          <p:spPr>
            <a:xfrm>
              <a:off x="3077581" y="1945614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ln w="76200">
                    <a:solidFill>
                      <a:schemeClr val="bg1"/>
                    </a:solidFill>
                  </a:ln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学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637FF822-3180-4A8B-840B-34625DA5C828}"/>
                </a:ext>
              </a:extLst>
            </p:cNvPr>
            <p:cNvSpPr/>
            <p:nvPr/>
          </p:nvSpPr>
          <p:spPr>
            <a:xfrm>
              <a:off x="3077581" y="1940851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ln w="57150">
                    <a:noFill/>
                  </a:ln>
                  <a:solidFill>
                    <a:srgbClr val="FF6565"/>
                  </a:solidFill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学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F42ADB26-77A5-4F11-9FD5-3AEDBAE44B0A}"/>
                </a:ext>
              </a:extLst>
            </p:cNvPr>
            <p:cNvSpPr/>
            <p:nvPr/>
          </p:nvSpPr>
          <p:spPr>
            <a:xfrm>
              <a:off x="4264825" y="1945614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ln w="76200">
                    <a:solidFill>
                      <a:schemeClr val="bg1"/>
                    </a:solidFill>
                  </a:ln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文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C2F3C0C2-143C-4567-B40F-42CC5E9FD92D}"/>
                </a:ext>
              </a:extLst>
            </p:cNvPr>
            <p:cNvSpPr/>
            <p:nvPr/>
          </p:nvSpPr>
          <p:spPr>
            <a:xfrm>
              <a:off x="4264825" y="1940851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ln w="57150">
                    <a:noFill/>
                  </a:ln>
                  <a:solidFill>
                    <a:srgbClr val="C198E0"/>
                  </a:solidFill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文</a:t>
              </a:r>
            </a:p>
          </p:txBody>
        </p:sp>
      </p:grpSp>
      <p:sp>
        <p:nvSpPr>
          <p:cNvPr id="38" name="矩形 37">
            <a:extLst>
              <a:ext uri="{FF2B5EF4-FFF2-40B4-BE49-F238E27FC236}">
                <a16:creationId xmlns:a16="http://schemas.microsoft.com/office/drawing/2014/main" id="{0169D6EF-F9DC-4801-850F-9A4ABBCC4876}"/>
              </a:ext>
            </a:extLst>
          </p:cNvPr>
          <p:cNvSpPr/>
          <p:nvPr/>
        </p:nvSpPr>
        <p:spPr>
          <a:xfrm>
            <a:off x="1712661" y="2790386"/>
            <a:ext cx="8771329" cy="277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 hangingPunct="1">
              <a:lnSpc>
                <a:spcPct val="150000"/>
              </a:lnSpc>
            </a:pPr>
            <a:r>
              <a:rPr lang="zh-CN" altLang="en-US" sz="2400">
                <a:latin typeface="仿宋" panose="02010609060101010101" pitchFamily="49" charset="-122"/>
                <a:ea typeface="仿宋" panose="02010609060101010101" pitchFamily="49" charset="-122"/>
              </a:rPr>
              <a:t>　　收下来的葡萄有的运到城市去，有的运到阴房里制成葡萄干。阴房修在山坡上，样子很像碉堡，四壁留着许多小孔，里面钉着许多木架子。成串的葡萄挂在架子上，利用流动的热空气，让水分蒸发掉，就成了葡萄干。这里生产的葡萄干颜色鲜，味道甜，非常有名。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E5F5C76-2892-438A-B018-4B05DC400791}"/>
              </a:ext>
            </a:extLst>
          </p:cNvPr>
          <p:cNvSpPr/>
          <p:nvPr/>
        </p:nvSpPr>
        <p:spPr>
          <a:xfrm>
            <a:off x="2108620" y="5631789"/>
            <a:ext cx="80041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>
                <a:latin typeface="taozhishuxue" panose="02010600040101010101" pitchFamily="2" charset="-128"/>
                <a:ea typeface="taozhishuxue" panose="02010600040101010101" pitchFamily="2" charset="-128"/>
                <a:cs typeface="taozhishuxue" panose="02010600040101010101" pitchFamily="2" charset="-128"/>
              </a:rPr>
              <a:t>( </a:t>
            </a:r>
            <a:r>
              <a:rPr lang="zh-CN" altLang="en-US" sz="2400">
                <a:latin typeface="taozhishuxue" panose="02010600040101010101" pitchFamily="2" charset="-128"/>
                <a:ea typeface="taozhishuxue" panose="02010600040101010101" pitchFamily="2" charset="-128"/>
                <a:cs typeface="taozhishuxue" panose="02010600040101010101" pitchFamily="2" charset="-128"/>
              </a:rPr>
              <a:t>　　　　</a:t>
            </a:r>
            <a:r>
              <a:rPr lang="en-US" altLang="zh-CN" sz="2400">
                <a:latin typeface="taozhishuxue" panose="02010600040101010101" pitchFamily="2" charset="-128"/>
                <a:ea typeface="taozhishuxue" panose="02010600040101010101" pitchFamily="2" charset="-128"/>
                <a:cs typeface="taozhishuxue" panose="02010600040101010101" pitchFamily="2" charset="-128"/>
              </a:rPr>
              <a:t>)</a:t>
            </a:r>
            <a:r>
              <a:rPr lang="zh-CN" altLang="en-US" sz="2400">
                <a:latin typeface="taozhishuxue" panose="02010600040101010101" pitchFamily="2" charset="-128"/>
                <a:ea typeface="taozhishuxue" panose="02010600040101010101" pitchFamily="2" charset="-128"/>
                <a:cs typeface="taozhishuxue" panose="02010600040101010101" pitchFamily="2" charset="-128"/>
              </a:rPr>
              <a:t>→</a:t>
            </a:r>
            <a:r>
              <a:rPr lang="en-US" altLang="zh-CN" sz="2400">
                <a:latin typeface="taozhishuxue" panose="02010600040101010101" pitchFamily="2" charset="-128"/>
                <a:ea typeface="taozhishuxue" panose="02010600040101010101" pitchFamily="2" charset="-128"/>
                <a:cs typeface="taozhishuxue" panose="02010600040101010101" pitchFamily="2" charset="-128"/>
              </a:rPr>
              <a:t>(</a:t>
            </a:r>
            <a:r>
              <a:rPr lang="zh-CN" altLang="en-US" sz="2400">
                <a:latin typeface="taozhishuxue" panose="02010600040101010101" pitchFamily="2" charset="-128"/>
                <a:ea typeface="taozhishuxue" panose="02010600040101010101" pitchFamily="2" charset="-128"/>
                <a:cs typeface="taozhishuxue" panose="02010600040101010101" pitchFamily="2" charset="-128"/>
              </a:rPr>
              <a:t>　　　　　 </a:t>
            </a:r>
            <a:r>
              <a:rPr lang="en-US" altLang="zh-CN" sz="2400">
                <a:latin typeface="taozhishuxue" panose="02010600040101010101" pitchFamily="2" charset="-128"/>
                <a:ea typeface="taozhishuxue" panose="02010600040101010101" pitchFamily="2" charset="-128"/>
                <a:cs typeface="taozhishuxue" panose="02010600040101010101" pitchFamily="2" charset="-128"/>
              </a:rPr>
              <a:t>)</a:t>
            </a:r>
            <a:r>
              <a:rPr lang="zh-CN" altLang="en-US" sz="2400">
                <a:latin typeface="taozhishuxue" panose="02010600040101010101" pitchFamily="2" charset="-128"/>
                <a:ea typeface="taozhishuxue" panose="02010600040101010101" pitchFamily="2" charset="-128"/>
                <a:cs typeface="taozhishuxue" panose="02010600040101010101" pitchFamily="2" charset="-128"/>
              </a:rPr>
              <a:t>→蒸发掉水分→</a:t>
            </a:r>
            <a:r>
              <a:rPr lang="en-US" altLang="zh-CN" sz="2400">
                <a:latin typeface="taozhishuxue" panose="02010600040101010101" pitchFamily="2" charset="-128"/>
                <a:ea typeface="taozhishuxue" panose="02010600040101010101" pitchFamily="2" charset="-128"/>
                <a:cs typeface="taozhishuxue" panose="02010600040101010101" pitchFamily="2" charset="-128"/>
              </a:rPr>
              <a:t>(  </a:t>
            </a:r>
            <a:r>
              <a:rPr lang="zh-CN" altLang="en-US" sz="2400">
                <a:latin typeface="taozhishuxue" panose="02010600040101010101" pitchFamily="2" charset="-128"/>
                <a:ea typeface="taozhishuxue" panose="02010600040101010101" pitchFamily="2" charset="-128"/>
                <a:cs typeface="taozhishuxue" panose="02010600040101010101" pitchFamily="2" charset="-128"/>
              </a:rPr>
              <a:t>　　　　　</a:t>
            </a:r>
            <a:r>
              <a:rPr lang="en-US" altLang="zh-CN" sz="2400">
                <a:latin typeface="taozhishuxue" panose="02010600040101010101" pitchFamily="2" charset="-128"/>
                <a:ea typeface="taozhishuxue" panose="02010600040101010101" pitchFamily="2" charset="-128"/>
                <a:cs typeface="taozhishuxue" panose="02010600040101010101" pitchFamily="2" charset="-128"/>
              </a:rPr>
              <a:t>)</a:t>
            </a:r>
            <a:r>
              <a:rPr lang="zh-CN" altLang="en-US" sz="2400">
                <a:latin typeface="taozhishuxue" panose="02010600040101010101" pitchFamily="2" charset="-128"/>
                <a:ea typeface="taozhishuxue" panose="02010600040101010101" pitchFamily="2" charset="-128"/>
                <a:cs typeface="taozhishuxue" panose="02010600040101010101" pitchFamily="2" charset="-128"/>
              </a:rPr>
              <a:t>　　　　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119F3A1-FBC6-4DD7-A58A-0ACA051A1557}"/>
              </a:ext>
            </a:extLst>
          </p:cNvPr>
          <p:cNvSpPr/>
          <p:nvPr/>
        </p:nvSpPr>
        <p:spPr>
          <a:xfrm>
            <a:off x="2248211" y="563178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rgbClr val="0070C0"/>
                </a:solidFill>
                <a:latin typeface="taozhishuxue" panose="02010600040101010101" pitchFamily="2" charset="-128"/>
                <a:ea typeface="taozhishuxue" panose="02010600040101010101" pitchFamily="2" charset="-128"/>
                <a:cs typeface="taozhishuxue" panose="02010600040101010101" pitchFamily="2" charset="-128"/>
              </a:rPr>
              <a:t>运到阴房</a:t>
            </a:r>
            <a:endParaRPr lang="zh-CN" altLang="en-US" sz="2400">
              <a:solidFill>
                <a:srgbClr val="0070C0"/>
              </a:solidFill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B08E7DB9-31D7-4A6E-A733-7A443F5F4096}"/>
              </a:ext>
            </a:extLst>
          </p:cNvPr>
          <p:cNvSpPr/>
          <p:nvPr/>
        </p:nvSpPr>
        <p:spPr>
          <a:xfrm>
            <a:off x="4072710" y="5631789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rgbClr val="0070C0"/>
                </a:solidFill>
                <a:latin typeface="taozhishuxue" panose="02010600040101010101" pitchFamily="2" charset="-128"/>
                <a:ea typeface="taozhishuxue" panose="02010600040101010101" pitchFamily="2" charset="-128"/>
                <a:cs typeface="taozhishuxue" panose="02010600040101010101" pitchFamily="2" charset="-128"/>
              </a:rPr>
              <a:t>挂在架子上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750B8A7A-77D2-4F98-94B0-9710AB7F14B9}"/>
              </a:ext>
            </a:extLst>
          </p:cNvPr>
          <p:cNvSpPr/>
          <p:nvPr/>
        </p:nvSpPr>
        <p:spPr>
          <a:xfrm>
            <a:off x="8066348" y="5631789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rgbClr val="0070C0"/>
                </a:solidFill>
                <a:latin typeface="taozhishuxue" panose="02010600040101010101" pitchFamily="2" charset="-128"/>
                <a:ea typeface="taozhishuxue" panose="02010600040101010101" pitchFamily="2" charset="-128"/>
                <a:cs typeface="taozhishuxue" panose="02010600040101010101" pitchFamily="2" charset="-128"/>
              </a:rPr>
              <a:t>制成葡萄干</a:t>
            </a:r>
          </a:p>
        </p:txBody>
      </p:sp>
    </p:spTree>
    <p:extLst>
      <p:ext uri="{BB962C8B-B14F-4D97-AF65-F5344CB8AC3E}">
        <p14:creationId xmlns:p14="http://schemas.microsoft.com/office/powerpoint/2010/main" val="1638670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36">
            <a:extLst>
              <a:ext uri="{FF2B5EF4-FFF2-40B4-BE49-F238E27FC236}">
                <a16:creationId xmlns:a16="http://schemas.microsoft.com/office/drawing/2014/main" id="{D0564B81-59E4-43A0-8A26-BB4CEAB3FADA}"/>
              </a:ext>
            </a:extLst>
          </p:cNvPr>
          <p:cNvSpPr/>
          <p:nvPr/>
        </p:nvSpPr>
        <p:spPr bwMode="auto">
          <a:xfrm>
            <a:off x="1479524" y="2349909"/>
            <a:ext cx="9232952" cy="3775683"/>
          </a:xfrm>
          <a:prstGeom prst="roundRect">
            <a:avLst>
              <a:gd name="adj" fmla="val 5419"/>
            </a:avLst>
          </a:prstGeom>
          <a:solidFill>
            <a:srgbClr val="E7F4D8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1237DC1-6233-4A2B-B496-F91D8547EF17}"/>
              </a:ext>
            </a:extLst>
          </p:cNvPr>
          <p:cNvGrpSpPr/>
          <p:nvPr/>
        </p:nvGrpSpPr>
        <p:grpSpPr>
          <a:xfrm>
            <a:off x="1663889" y="1655758"/>
            <a:ext cx="3875405" cy="1249819"/>
            <a:chOff x="958101" y="1548018"/>
            <a:chExt cx="3875405" cy="1249819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C915C2A2-69BA-4CC0-93E0-55B45FD107D9}"/>
                </a:ext>
              </a:extLst>
            </p:cNvPr>
            <p:cNvSpPr/>
            <p:nvPr/>
          </p:nvSpPr>
          <p:spPr bwMode="auto">
            <a:xfrm>
              <a:off x="1865876" y="1899877"/>
              <a:ext cx="593622" cy="593622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9ED23D5-1398-45C1-BF85-6E87E6783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8101" y="1548018"/>
              <a:ext cx="1136375" cy="1249819"/>
            </a:xfrm>
            <a:prstGeom prst="rect">
              <a:avLst/>
            </a:prstGeom>
          </p:spPr>
        </p:pic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7E3AC104-132D-4FB7-8451-4B603E3DE7E0}"/>
                </a:ext>
              </a:extLst>
            </p:cNvPr>
            <p:cNvSpPr/>
            <p:nvPr/>
          </p:nvSpPr>
          <p:spPr bwMode="auto">
            <a:xfrm>
              <a:off x="2459378" y="1899877"/>
              <a:ext cx="593622" cy="593622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CFFD6616-635E-4842-8512-AE45D9D019F2}"/>
                </a:ext>
              </a:extLst>
            </p:cNvPr>
            <p:cNvSpPr/>
            <p:nvPr/>
          </p:nvSpPr>
          <p:spPr bwMode="auto">
            <a:xfrm>
              <a:off x="3052880" y="1899877"/>
              <a:ext cx="593622" cy="593622"/>
            </a:xfrm>
            <a:prstGeom prst="ellipse">
              <a:avLst/>
            </a:prstGeom>
            <a:solidFill>
              <a:srgbClr val="FF65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B9ACC795-FA4C-4CD5-AF00-F8C42E119F98}"/>
                </a:ext>
              </a:extLst>
            </p:cNvPr>
            <p:cNvSpPr/>
            <p:nvPr/>
          </p:nvSpPr>
          <p:spPr bwMode="auto">
            <a:xfrm>
              <a:off x="3646382" y="1899877"/>
              <a:ext cx="593622" cy="593622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A48E34F4-FAB6-4CEF-97F1-040D521A79EE}"/>
                </a:ext>
              </a:extLst>
            </p:cNvPr>
            <p:cNvSpPr/>
            <p:nvPr/>
          </p:nvSpPr>
          <p:spPr bwMode="auto">
            <a:xfrm>
              <a:off x="4239884" y="1899877"/>
              <a:ext cx="593622" cy="593622"/>
            </a:xfrm>
            <a:prstGeom prst="ellipse">
              <a:avLst/>
            </a:prstGeom>
            <a:solidFill>
              <a:srgbClr val="C198E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69C85200-6C09-43CE-BB1F-12A8F36C7D7D}"/>
                </a:ext>
              </a:extLst>
            </p:cNvPr>
            <p:cNvSpPr/>
            <p:nvPr/>
          </p:nvSpPr>
          <p:spPr>
            <a:xfrm>
              <a:off x="3671323" y="1945614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ln w="76200">
                    <a:solidFill>
                      <a:schemeClr val="bg1"/>
                    </a:solidFill>
                  </a:ln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课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52AC9F7C-1DBE-4817-915B-7D7AD6B1EC3C}"/>
                </a:ext>
              </a:extLst>
            </p:cNvPr>
            <p:cNvSpPr/>
            <p:nvPr/>
          </p:nvSpPr>
          <p:spPr>
            <a:xfrm>
              <a:off x="3671323" y="1940851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ln w="57150">
                    <a:noFill/>
                  </a:ln>
                  <a:solidFill>
                    <a:srgbClr val="00B0F0"/>
                  </a:solidFill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课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45869A5-48CA-40EE-9AAB-72A4F8389A7D}"/>
                </a:ext>
              </a:extLst>
            </p:cNvPr>
            <p:cNvSpPr/>
            <p:nvPr/>
          </p:nvSpPr>
          <p:spPr>
            <a:xfrm>
              <a:off x="1890817" y="1945614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ln w="76200">
                    <a:solidFill>
                      <a:schemeClr val="bg1"/>
                    </a:solidFill>
                  </a:ln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一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FAE3C3A-9011-45C8-8660-23E00D3692AF}"/>
                </a:ext>
              </a:extLst>
            </p:cNvPr>
            <p:cNvSpPr/>
            <p:nvPr/>
          </p:nvSpPr>
          <p:spPr>
            <a:xfrm>
              <a:off x="1890817" y="1945614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ln w="57150">
                    <a:noFill/>
                  </a:ln>
                  <a:solidFill>
                    <a:srgbClr val="00B050"/>
                  </a:solidFill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一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81C38F4F-DD86-48F8-9937-42FA67937B5A}"/>
                </a:ext>
              </a:extLst>
            </p:cNvPr>
            <p:cNvSpPr/>
            <p:nvPr/>
          </p:nvSpPr>
          <p:spPr>
            <a:xfrm>
              <a:off x="2484199" y="1945614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ln w="76200">
                    <a:solidFill>
                      <a:schemeClr val="bg1"/>
                    </a:solidFill>
                  </a:ln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起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45B8905D-4557-4D8E-91BF-68F37707F042}"/>
                </a:ext>
              </a:extLst>
            </p:cNvPr>
            <p:cNvSpPr/>
            <p:nvPr/>
          </p:nvSpPr>
          <p:spPr>
            <a:xfrm>
              <a:off x="2484199" y="1945614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ln w="57150">
                    <a:noFill/>
                  </a:ln>
                  <a:solidFill>
                    <a:srgbClr val="FFC000"/>
                  </a:solidFill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起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FABFCED1-A760-4142-A2DD-2464C22E7C4F}"/>
                </a:ext>
              </a:extLst>
            </p:cNvPr>
            <p:cNvSpPr/>
            <p:nvPr/>
          </p:nvSpPr>
          <p:spPr>
            <a:xfrm>
              <a:off x="3077581" y="1945614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ln w="76200">
                    <a:solidFill>
                      <a:schemeClr val="bg1"/>
                    </a:solidFill>
                  </a:ln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学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637FF822-3180-4A8B-840B-34625DA5C828}"/>
                </a:ext>
              </a:extLst>
            </p:cNvPr>
            <p:cNvSpPr/>
            <p:nvPr/>
          </p:nvSpPr>
          <p:spPr>
            <a:xfrm>
              <a:off x="3077581" y="1940851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ln w="57150">
                    <a:noFill/>
                  </a:ln>
                  <a:solidFill>
                    <a:srgbClr val="FF6565"/>
                  </a:solidFill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学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F42ADB26-77A5-4F11-9FD5-3AEDBAE44B0A}"/>
                </a:ext>
              </a:extLst>
            </p:cNvPr>
            <p:cNvSpPr/>
            <p:nvPr/>
          </p:nvSpPr>
          <p:spPr>
            <a:xfrm>
              <a:off x="4264825" y="1945614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ln w="76200">
                    <a:solidFill>
                      <a:schemeClr val="bg1"/>
                    </a:solidFill>
                  </a:ln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文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C2F3C0C2-143C-4567-B40F-42CC5E9FD92D}"/>
                </a:ext>
              </a:extLst>
            </p:cNvPr>
            <p:cNvSpPr/>
            <p:nvPr/>
          </p:nvSpPr>
          <p:spPr>
            <a:xfrm>
              <a:off x="4264825" y="1940851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ln w="57150">
                    <a:noFill/>
                  </a:ln>
                  <a:solidFill>
                    <a:srgbClr val="C198E0"/>
                  </a:solidFill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文</a:t>
              </a:r>
            </a:p>
          </p:txBody>
        </p:sp>
      </p:grpSp>
      <p:sp>
        <p:nvSpPr>
          <p:cNvPr id="38" name="矩形 37">
            <a:extLst>
              <a:ext uri="{FF2B5EF4-FFF2-40B4-BE49-F238E27FC236}">
                <a16:creationId xmlns:a16="http://schemas.microsoft.com/office/drawing/2014/main" id="{0169D6EF-F9DC-4801-850F-9A4ABBCC4876}"/>
              </a:ext>
            </a:extLst>
          </p:cNvPr>
          <p:cNvSpPr/>
          <p:nvPr/>
        </p:nvSpPr>
        <p:spPr>
          <a:xfrm>
            <a:off x="3328171" y="3197495"/>
            <a:ext cx="55356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>
                <a:latin typeface="仿宋" panose="02010609060101010101" pitchFamily="49" charset="-122"/>
                <a:ea typeface="仿宋" panose="02010609060101010101" pitchFamily="49" charset="-122"/>
              </a:rPr>
              <a:t>葡萄沟真是个好地方。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9EC2E7BC-BF18-44E5-A79B-5EF5403F36F1}"/>
              </a:ext>
            </a:extLst>
          </p:cNvPr>
          <p:cNvGrpSpPr/>
          <p:nvPr/>
        </p:nvGrpSpPr>
        <p:grpSpPr>
          <a:xfrm>
            <a:off x="3165166" y="4256762"/>
            <a:ext cx="6004004" cy="640517"/>
            <a:chOff x="3870863" y="4712532"/>
            <a:chExt cx="6004004" cy="640517"/>
          </a:xfrm>
        </p:grpSpPr>
        <p:sp>
          <p:nvSpPr>
            <p:cNvPr id="27" name="圆角矩形 21">
              <a:extLst>
                <a:ext uri="{FF2B5EF4-FFF2-40B4-BE49-F238E27FC236}">
                  <a16:creationId xmlns:a16="http://schemas.microsoft.com/office/drawing/2014/main" id="{EB73ABF4-269A-45A6-A27F-554F11438204}"/>
                </a:ext>
              </a:extLst>
            </p:cNvPr>
            <p:cNvSpPr/>
            <p:nvPr/>
          </p:nvSpPr>
          <p:spPr bwMode="auto">
            <a:xfrm>
              <a:off x="3870863" y="4712532"/>
              <a:ext cx="5874981" cy="64051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FF4D221E-D0D5-4971-AB3C-5E45F21ACEBE}"/>
                </a:ext>
              </a:extLst>
            </p:cNvPr>
            <p:cNvSpPr/>
            <p:nvPr/>
          </p:nvSpPr>
          <p:spPr>
            <a:xfrm>
              <a:off x="3945039" y="4754212"/>
              <a:ext cx="592982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总结全文，点明葡萄沟是个好地方。</a:t>
              </a:r>
              <a:endParaRPr lang="zh-CN" altLang="en-US" sz="28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60120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5538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18C480D-2981-4D55-8A2D-E60B939EAF6C}"/>
              </a:ext>
            </a:extLst>
          </p:cNvPr>
          <p:cNvGrpSpPr/>
          <p:nvPr/>
        </p:nvGrpSpPr>
        <p:grpSpPr>
          <a:xfrm>
            <a:off x="1299967" y="2085414"/>
            <a:ext cx="6340197" cy="615880"/>
            <a:chOff x="524577" y="2351564"/>
            <a:chExt cx="6340197" cy="615880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23D3C963-DFDE-4644-A6E8-D275F4F1A74F}"/>
                </a:ext>
              </a:extLst>
            </p:cNvPr>
            <p:cNvSpPr/>
            <p:nvPr/>
          </p:nvSpPr>
          <p:spPr bwMode="auto">
            <a:xfrm>
              <a:off x="524577" y="2351564"/>
              <a:ext cx="6224589" cy="615880"/>
            </a:xfrm>
            <a:prstGeom prst="roundRect">
              <a:avLst>
                <a:gd name="adj" fmla="val 13574"/>
              </a:avLst>
            </a:prstGeom>
            <a:solidFill>
              <a:srgbClr val="0070C0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3A786CD-3A89-4D6E-BA73-618E9073A37A}"/>
                </a:ext>
              </a:extLst>
            </p:cNvPr>
            <p:cNvSpPr/>
            <p:nvPr/>
          </p:nvSpPr>
          <p:spPr>
            <a:xfrm>
              <a:off x="524577" y="2374737"/>
              <a:ext cx="634019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>
                  <a:solidFill>
                    <a:schemeClr val="bg1"/>
                  </a:solidFill>
                  <a:latin typeface="taozhishuxue" panose="02010600040101010101" pitchFamily="2" charset="-128"/>
                  <a:ea typeface="taozhishuxue" panose="02010600040101010101" pitchFamily="2" charset="-128"/>
                  <a:cs typeface="taozhishuxue" panose="02010600040101010101" pitchFamily="2" charset="-128"/>
                </a:rPr>
                <a:t>新疆吐鲁番的葡萄为什么这么甜？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C6C2A9A4-2F49-4E9F-9A80-8444A2360042}"/>
              </a:ext>
            </a:extLst>
          </p:cNvPr>
          <p:cNvGrpSpPr/>
          <p:nvPr/>
        </p:nvGrpSpPr>
        <p:grpSpPr>
          <a:xfrm>
            <a:off x="1299967" y="3060158"/>
            <a:ext cx="9587617" cy="2823839"/>
            <a:chOff x="1756374" y="3195961"/>
            <a:chExt cx="9587617" cy="2823839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061663C-43FB-43F0-A3C5-176ED436C844}"/>
                </a:ext>
              </a:extLst>
            </p:cNvPr>
            <p:cNvSpPr/>
            <p:nvPr/>
          </p:nvSpPr>
          <p:spPr>
            <a:xfrm>
              <a:off x="1864786" y="3259215"/>
              <a:ext cx="9370792" cy="26192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latinLnBrk="1" hangingPunct="1">
                <a:lnSpc>
                  <a:spcPct val="130000"/>
                </a:lnSpc>
              </a:pPr>
              <a:r>
                <a:rPr lang="zh-CN" altLang="en-US" sz="2600">
                  <a:latin typeface="楷体" panose="02010609060101010101" pitchFamily="49" charset="-122"/>
                  <a:ea typeface="楷体" panose="02010609060101010101" pitchFamily="49" charset="-122"/>
                </a:rPr>
                <a:t>　　新疆地处我国西北内陆地区，远离海洋，属于大陆性气候地区。这种气候地区的特点是冬冷夏热，雨量少，气候非常干燥；晴天多，日照充足。白天温度高，可以加强农作物的光合作用，有利于养分的积累。夜间温度低，农作物的呼吸作用减弱，减少了养分的消耗。因此，瓜果长得特别大也特别甜。</a:t>
              </a: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DBD0AD56-E33A-409E-B2A9-62582D9EF175}"/>
                </a:ext>
              </a:extLst>
            </p:cNvPr>
            <p:cNvSpPr/>
            <p:nvPr/>
          </p:nvSpPr>
          <p:spPr bwMode="auto">
            <a:xfrm>
              <a:off x="1756374" y="3195961"/>
              <a:ext cx="9587617" cy="2823839"/>
            </a:xfrm>
            <a:prstGeom prst="roundRect">
              <a:avLst>
                <a:gd name="adj" fmla="val 3264"/>
              </a:avLst>
            </a:prstGeom>
            <a:noFill/>
            <a:ln w="12700" cap="flat" cmpd="sng" algn="ctr">
              <a:solidFill>
                <a:srgbClr val="0070C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26306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6E545B0-C8E8-4596-8F2A-8B4BC14E4E08}"/>
              </a:ext>
            </a:extLst>
          </p:cNvPr>
          <p:cNvGrpSpPr/>
          <p:nvPr/>
        </p:nvGrpSpPr>
        <p:grpSpPr>
          <a:xfrm>
            <a:off x="920521" y="1606114"/>
            <a:ext cx="2497997" cy="980267"/>
            <a:chOff x="942630" y="1842249"/>
            <a:chExt cx="2497997" cy="980267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17A84FF3-92D3-42DE-A864-5D5CAC358299}"/>
                </a:ext>
              </a:extLst>
            </p:cNvPr>
            <p:cNvSpPr/>
            <p:nvPr/>
          </p:nvSpPr>
          <p:spPr bwMode="auto">
            <a:xfrm rot="20882579">
              <a:off x="1001658" y="1984872"/>
              <a:ext cx="718199" cy="718199"/>
            </a:xfrm>
            <a:prstGeom prst="roundRect">
              <a:avLst/>
            </a:prstGeom>
            <a:solidFill>
              <a:srgbClr val="EA693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8830485-99B3-4E8D-BD45-5EBD47128A88}"/>
                </a:ext>
              </a:extLst>
            </p:cNvPr>
            <p:cNvSpPr/>
            <p:nvPr userDrawn="1"/>
          </p:nvSpPr>
          <p:spPr>
            <a:xfrm rot="20908754">
              <a:off x="942630" y="1898067"/>
              <a:ext cx="82934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zh-CN" altLang="en-US" sz="5400" dirty="0">
                  <a:solidFill>
                    <a:schemeClr val="bg1"/>
                  </a:solidFill>
                  <a:latin typeface="方正卡通_GBK" panose="03000509000000000000" pitchFamily="65" charset="-122"/>
                  <a:ea typeface="方正卡通_GBK" panose="03000509000000000000" pitchFamily="65" charset="-122"/>
                </a:rPr>
                <a:t>第</a:t>
              </a:r>
            </a:p>
          </p:txBody>
        </p:sp>
        <p:sp>
          <p:nvSpPr>
            <p:cNvPr id="5" name="圆角矩形 4">
              <a:extLst>
                <a:ext uri="{FF2B5EF4-FFF2-40B4-BE49-F238E27FC236}">
                  <a16:creationId xmlns:a16="http://schemas.microsoft.com/office/drawing/2014/main" id="{9B7154D4-705B-4BAD-93CC-1873D46ABDF4}"/>
                </a:ext>
              </a:extLst>
            </p:cNvPr>
            <p:cNvSpPr/>
            <p:nvPr/>
          </p:nvSpPr>
          <p:spPr bwMode="auto">
            <a:xfrm rot="643496">
              <a:off x="1868682" y="1979024"/>
              <a:ext cx="718199" cy="718199"/>
            </a:xfrm>
            <a:prstGeom prst="round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20A5C22-F6FF-4F41-A3A2-9959633B3CB1}"/>
                </a:ext>
              </a:extLst>
            </p:cNvPr>
            <p:cNvSpPr/>
            <p:nvPr userDrawn="1"/>
          </p:nvSpPr>
          <p:spPr>
            <a:xfrm rot="669671">
              <a:off x="1826577" y="1842249"/>
              <a:ext cx="95709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54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11</a:t>
              </a:r>
              <a:endParaRPr lang="zh-CN" altLang="en-US" sz="5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5D5A9960-C250-4A3C-9DB0-9248373C0C09}"/>
                </a:ext>
              </a:extLst>
            </p:cNvPr>
            <p:cNvGrpSpPr/>
            <p:nvPr/>
          </p:nvGrpSpPr>
          <p:grpSpPr>
            <a:xfrm rot="20294277">
              <a:off x="2611279" y="1899186"/>
              <a:ext cx="829348" cy="923330"/>
              <a:chOff x="2559279" y="1954729"/>
              <a:chExt cx="829348" cy="923330"/>
            </a:xfrm>
          </p:grpSpPr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E1533552-661C-4D7E-BB4F-28241C3F136A}"/>
                  </a:ext>
                </a:extLst>
              </p:cNvPr>
              <p:cNvSpPr/>
              <p:nvPr/>
            </p:nvSpPr>
            <p:spPr bwMode="auto">
              <a:xfrm rot="643496">
                <a:off x="2646737" y="2041344"/>
                <a:ext cx="718199" cy="718199"/>
              </a:xfrm>
              <a:prstGeom prst="roundRect">
                <a:avLst/>
              </a:prstGeom>
              <a:solidFill>
                <a:srgbClr val="FF656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ACD41920-3A7F-4D2B-A392-8CCCC232A37C}"/>
                  </a:ext>
                </a:extLst>
              </p:cNvPr>
              <p:cNvSpPr/>
              <p:nvPr userDrawn="1"/>
            </p:nvSpPr>
            <p:spPr>
              <a:xfrm rot="669671">
                <a:off x="2559279" y="1954729"/>
                <a:ext cx="82934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zh-CN" altLang="en-US" sz="5400" dirty="0">
                    <a:solidFill>
                      <a:schemeClr val="bg1"/>
                    </a:solidFill>
                    <a:latin typeface="方正卡通_GBK" panose="03000509000000000000" pitchFamily="65" charset="-122"/>
                    <a:ea typeface="方正卡通_GBK" panose="03000509000000000000" pitchFamily="65" charset="-122"/>
                  </a:rPr>
                  <a:t>课</a:t>
                </a:r>
              </a:p>
            </p:txBody>
          </p:sp>
        </p:grp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02F88423-020F-4219-BB35-F3183093854F}"/>
              </a:ext>
            </a:extLst>
          </p:cNvPr>
          <p:cNvSpPr/>
          <p:nvPr/>
        </p:nvSpPr>
        <p:spPr>
          <a:xfrm>
            <a:off x="2665646" y="2912724"/>
            <a:ext cx="5508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葡萄沟</a:t>
            </a:r>
            <a:endParaRPr lang="zh-CN" altLang="en-US" sz="72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EBFBA8FE-4873-4609-AB44-9266AEFCEA9C}"/>
              </a:ext>
            </a:extLst>
          </p:cNvPr>
          <p:cNvCxnSpPr/>
          <p:nvPr/>
        </p:nvCxnSpPr>
        <p:spPr bwMode="auto">
          <a:xfrm>
            <a:off x="2286000" y="4141940"/>
            <a:ext cx="98964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10357D17-23A7-4965-896C-65C5B19A0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87" y="2883837"/>
            <a:ext cx="1193230" cy="205967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F49F171-058F-4E8C-921F-777A8E345CDA}"/>
              </a:ext>
            </a:extLst>
          </p:cNvPr>
          <p:cNvSpPr/>
          <p:nvPr/>
        </p:nvSpPr>
        <p:spPr>
          <a:xfrm>
            <a:off x="2952657" y="4364726"/>
            <a:ext cx="8477344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 hangingPunct="1">
              <a:lnSpc>
                <a:spcPct val="130000"/>
              </a:lnSpc>
            </a:pPr>
            <a:r>
              <a:rPr lang="zh-CN" altLang="en-US" sz="2400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　要求：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请同学们认真听课文朗读，有课本的同学可以圈出生字，用横线画出有积累价值的词语。如果你们没有课本可以看屏幕，一定要注意红色的字的读音哦！因为它们是本节课的生字宝宝。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DBB1CDB-65D4-4082-AD00-B72538D97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343775" y="2107836"/>
            <a:ext cx="3811530" cy="198726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5687520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3A6A446-45C1-4F92-AE63-7D8042C79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070" y="2108086"/>
            <a:ext cx="619106" cy="18446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0" name="圆角矩形 43">
            <a:extLst>
              <a:ext uri="{FF2B5EF4-FFF2-40B4-BE49-F238E27FC236}">
                <a16:creationId xmlns:a16="http://schemas.microsoft.com/office/drawing/2014/main" id="{056BD0AA-F354-4E42-AD96-5526AF7AE7DD}"/>
              </a:ext>
            </a:extLst>
          </p:cNvPr>
          <p:cNvSpPr/>
          <p:nvPr/>
        </p:nvSpPr>
        <p:spPr bwMode="auto">
          <a:xfrm>
            <a:off x="1317333" y="2273130"/>
            <a:ext cx="9566880" cy="4013370"/>
          </a:xfrm>
          <a:prstGeom prst="roundRect">
            <a:avLst>
              <a:gd name="adj" fmla="val 2126"/>
            </a:avLst>
          </a:prstGeom>
          <a:solidFill>
            <a:srgbClr val="E5F7FB"/>
          </a:solidFill>
          <a:ln w="12700" cap="flat" cmpd="sng" algn="ctr">
            <a:solidFill>
              <a:srgbClr val="344E9C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7381335-F40F-4A2D-A0E6-33BC657D5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773" y="1876070"/>
            <a:ext cx="778703" cy="23201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EE44D3BA-2852-4C9C-98BB-BA8170182C87}"/>
              </a:ext>
            </a:extLst>
          </p:cNvPr>
          <p:cNvGrpSpPr/>
          <p:nvPr/>
        </p:nvGrpSpPr>
        <p:grpSpPr>
          <a:xfrm>
            <a:off x="1401584" y="1667650"/>
            <a:ext cx="1931988" cy="1114425"/>
            <a:chOff x="750164" y="1667650"/>
            <a:chExt cx="1931988" cy="1114425"/>
          </a:xfrm>
        </p:grpSpPr>
        <p:sp>
          <p:nvSpPr>
            <p:cNvPr id="5" name="弧形 4">
              <a:extLst>
                <a:ext uri="{FF2B5EF4-FFF2-40B4-BE49-F238E27FC236}">
                  <a16:creationId xmlns:a16="http://schemas.microsoft.com/office/drawing/2014/main" id="{50CF833A-A6F6-4DBF-B483-3CD88E980570}"/>
                </a:ext>
              </a:extLst>
            </p:cNvPr>
            <p:cNvSpPr/>
            <p:nvPr/>
          </p:nvSpPr>
          <p:spPr bwMode="auto">
            <a:xfrm>
              <a:off x="877506" y="1667650"/>
              <a:ext cx="1656685" cy="1114425"/>
            </a:xfrm>
            <a:prstGeom prst="arc">
              <a:avLst>
                <a:gd name="adj1" fmla="val 10789075"/>
                <a:gd name="adj2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60936148-292C-4DBA-9163-48AE33232324}"/>
                </a:ext>
              </a:extLst>
            </p:cNvPr>
            <p:cNvGrpSpPr/>
            <p:nvPr/>
          </p:nvGrpSpPr>
          <p:grpSpPr>
            <a:xfrm>
              <a:off x="750164" y="1681871"/>
              <a:ext cx="1931988" cy="611656"/>
              <a:chOff x="750164" y="1681871"/>
              <a:chExt cx="1931988" cy="611656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000B05E8-EE0C-41A5-8E89-60C8B9EE29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164" y="2046444"/>
                <a:ext cx="1931988" cy="247083"/>
              </a:xfrm>
              <a:prstGeom prst="rect">
                <a:avLst/>
              </a:prstGeom>
            </p:spPr>
          </p:pic>
          <p:sp>
            <p:nvSpPr>
              <p:cNvPr id="8" name="圆角矩形 35">
                <a:extLst>
                  <a:ext uri="{FF2B5EF4-FFF2-40B4-BE49-F238E27FC236}">
                    <a16:creationId xmlns:a16="http://schemas.microsoft.com/office/drawing/2014/main" id="{3BB7AF46-311B-4C71-A73C-345814E25E8C}"/>
                  </a:ext>
                </a:extLst>
              </p:cNvPr>
              <p:cNvSpPr/>
              <p:nvPr/>
            </p:nvSpPr>
            <p:spPr bwMode="auto">
              <a:xfrm rot="676337">
                <a:off x="933474" y="1759649"/>
                <a:ext cx="367743" cy="367743"/>
              </a:xfrm>
              <a:prstGeom prst="roundRect">
                <a:avLst/>
              </a:prstGeom>
              <a:solidFill>
                <a:srgbClr val="EA667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9" name="圆角矩形 36">
                <a:extLst>
                  <a:ext uri="{FF2B5EF4-FFF2-40B4-BE49-F238E27FC236}">
                    <a16:creationId xmlns:a16="http://schemas.microsoft.com/office/drawing/2014/main" id="{9F705B38-5331-463D-99F5-CD9B2DEC5B4C}"/>
                  </a:ext>
                </a:extLst>
              </p:cNvPr>
              <p:cNvSpPr/>
              <p:nvPr/>
            </p:nvSpPr>
            <p:spPr bwMode="auto">
              <a:xfrm rot="21389733">
                <a:off x="1314325" y="1768987"/>
                <a:ext cx="367743" cy="367743"/>
              </a:xfrm>
              <a:prstGeom prst="roundRect">
                <a:avLst/>
              </a:prstGeom>
              <a:solidFill>
                <a:srgbClr val="F2A45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10" name="圆角矩形 37">
                <a:extLst>
                  <a:ext uri="{FF2B5EF4-FFF2-40B4-BE49-F238E27FC236}">
                    <a16:creationId xmlns:a16="http://schemas.microsoft.com/office/drawing/2014/main" id="{B482B665-F458-45F8-81B3-DA35635B7FB8}"/>
                  </a:ext>
                </a:extLst>
              </p:cNvPr>
              <p:cNvSpPr/>
              <p:nvPr/>
            </p:nvSpPr>
            <p:spPr bwMode="auto">
              <a:xfrm rot="878982">
                <a:off x="1697796" y="1773170"/>
                <a:ext cx="367743" cy="367743"/>
              </a:xfrm>
              <a:prstGeom prst="roundRect">
                <a:avLst/>
              </a:prstGeom>
              <a:solidFill>
                <a:srgbClr val="83CED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11" name="圆角矩形 38">
                <a:extLst>
                  <a:ext uri="{FF2B5EF4-FFF2-40B4-BE49-F238E27FC236}">
                    <a16:creationId xmlns:a16="http://schemas.microsoft.com/office/drawing/2014/main" id="{7A86DDE4-E2F9-484C-B27D-A4D07BA19212}"/>
                  </a:ext>
                </a:extLst>
              </p:cNvPr>
              <p:cNvSpPr/>
              <p:nvPr/>
            </p:nvSpPr>
            <p:spPr bwMode="auto">
              <a:xfrm rot="21300199">
                <a:off x="2077873" y="1778634"/>
                <a:ext cx="367743" cy="367743"/>
              </a:xfrm>
              <a:prstGeom prst="roundRect">
                <a:avLst/>
              </a:prstGeom>
              <a:solidFill>
                <a:srgbClr val="8566A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CC91B31A-768E-4D18-90B4-67379EF4C3F3}"/>
                  </a:ext>
                </a:extLst>
              </p:cNvPr>
              <p:cNvSpPr/>
              <p:nvPr/>
            </p:nvSpPr>
            <p:spPr>
              <a:xfrm rot="891959">
                <a:off x="843178" y="1681871"/>
                <a:ext cx="5156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>
                    <a:ln w="3175">
                      <a:noFill/>
                    </a:ln>
                    <a:solidFill>
                      <a:schemeClr val="bg1"/>
                    </a:solidFill>
                    <a:latin typeface="方正卡通_GBK" panose="03000509000000000000" pitchFamily="65" charset="-122"/>
                    <a:ea typeface="方正卡通_GBK" panose="03000509000000000000" pitchFamily="65" charset="-122"/>
                  </a:rPr>
                  <a:t>欣</a:t>
                </a: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C9002F2F-CE56-47A5-957E-4BC13DC94B91}"/>
                  </a:ext>
                </a:extLst>
              </p:cNvPr>
              <p:cNvSpPr/>
              <p:nvPr/>
            </p:nvSpPr>
            <p:spPr>
              <a:xfrm rot="21444093">
                <a:off x="1224824" y="1713044"/>
                <a:ext cx="5156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>
                    <a:ln w="3175">
                      <a:noFill/>
                    </a:ln>
                    <a:solidFill>
                      <a:schemeClr val="bg1"/>
                    </a:solidFill>
                    <a:latin typeface="方正卡通_GBK" panose="03000509000000000000" pitchFamily="65" charset="-122"/>
                    <a:ea typeface="方正卡通_GBK" panose="03000509000000000000" pitchFamily="65" charset="-122"/>
                  </a:rPr>
                  <a:t>赏</a:t>
                </a: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FD862635-73B7-4CF8-B5F7-9CDE8F7A2117}"/>
                  </a:ext>
                </a:extLst>
              </p:cNvPr>
              <p:cNvSpPr/>
              <p:nvPr/>
            </p:nvSpPr>
            <p:spPr>
              <a:xfrm rot="1067873">
                <a:off x="1602674" y="1700895"/>
                <a:ext cx="5156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>
                    <a:ln w="3175">
                      <a:noFill/>
                    </a:ln>
                    <a:solidFill>
                      <a:schemeClr val="bg1"/>
                    </a:solidFill>
                    <a:latin typeface="方正卡通_GBK" panose="03000509000000000000" pitchFamily="65" charset="-122"/>
                    <a:ea typeface="方正卡通_GBK" panose="03000509000000000000" pitchFamily="65" charset="-122"/>
                  </a:rPr>
                  <a:t>课</a:t>
                </a: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0D6C5C4A-45AD-4146-99A6-D68B5FF958FC}"/>
                  </a:ext>
                </a:extLst>
              </p:cNvPr>
              <p:cNvSpPr/>
              <p:nvPr/>
            </p:nvSpPr>
            <p:spPr>
              <a:xfrm rot="21298115">
                <a:off x="1987065" y="1709721"/>
                <a:ext cx="5156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>
                    <a:ln w="3175">
                      <a:noFill/>
                    </a:ln>
                    <a:solidFill>
                      <a:schemeClr val="bg1"/>
                    </a:solidFill>
                    <a:latin typeface="方正卡通_GBK" panose="03000509000000000000" pitchFamily="65" charset="-122"/>
                    <a:ea typeface="方正卡通_GBK" panose="03000509000000000000" pitchFamily="65" charset="-122"/>
                  </a:rPr>
                  <a:t>文</a:t>
                </a:r>
              </a:p>
            </p:txBody>
          </p:sp>
        </p:grpSp>
      </p:grpSp>
      <p:sp>
        <p:nvSpPr>
          <p:cNvPr id="17" name="椭圆 16">
            <a:extLst>
              <a:ext uri="{FF2B5EF4-FFF2-40B4-BE49-F238E27FC236}">
                <a16:creationId xmlns:a16="http://schemas.microsoft.com/office/drawing/2014/main" id="{FAFC7574-ADAB-463B-B4CD-78D49147A466}"/>
              </a:ext>
            </a:extLst>
          </p:cNvPr>
          <p:cNvSpPr/>
          <p:nvPr/>
        </p:nvSpPr>
        <p:spPr bwMode="auto">
          <a:xfrm>
            <a:off x="10544337" y="2419857"/>
            <a:ext cx="205740" cy="205740"/>
          </a:xfrm>
          <a:prstGeom prst="ellipse">
            <a:avLst/>
          </a:prstGeom>
          <a:solidFill>
            <a:srgbClr val="FAFBE1"/>
          </a:solidFill>
          <a:ln w="9525" cap="flat" cmpd="sng" algn="ctr">
            <a:solidFill>
              <a:srgbClr val="344E9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583F720-F07D-471E-9BA8-E25669A69317}"/>
              </a:ext>
            </a:extLst>
          </p:cNvPr>
          <p:cNvSpPr/>
          <p:nvPr/>
        </p:nvSpPr>
        <p:spPr>
          <a:xfrm>
            <a:off x="1526393" y="2896112"/>
            <a:ext cx="9157009" cy="3194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 hangingPunct="1">
              <a:lnSpc>
                <a:spcPct val="150000"/>
              </a:lnSpc>
            </a:pPr>
            <a:r>
              <a:rPr lang="zh-CN" altLang="en-US" sz="2300">
                <a:latin typeface="仿宋" panose="02010609060101010101" pitchFamily="49" charset="-122"/>
                <a:ea typeface="仿宋" panose="02010609060101010101" pitchFamily="49" charset="-122"/>
              </a:rPr>
              <a:t>　　新疆吐鲁番有个地方叫葡萄沟，那里出产水果。五月有杏子，七八月有香梨、蜜桃、沙果，到了八九月份，人们最喜爱的葡萄成熟了。</a:t>
            </a:r>
          </a:p>
          <a:p>
            <a:pPr eaLnBrk="1" latinLnBrk="1" hangingPunct="1">
              <a:lnSpc>
                <a:spcPct val="150000"/>
              </a:lnSpc>
            </a:pPr>
            <a:r>
              <a:rPr lang="zh-CN" altLang="en-US" sz="2300">
                <a:latin typeface="仿宋" panose="02010609060101010101" pitchFamily="49" charset="-122"/>
                <a:ea typeface="仿宋" panose="02010609060101010101" pitchFamily="49" charset="-122"/>
              </a:rPr>
              <a:t>　　葡萄种在山坡的梯田上。茂密的枝叶向四面展开，就像搭起了一个个绿色的凉棚。到了秋季，葡萄一大串一大串地挂在绿叶底下，有红的、白的、紫的、暗红的、淡绿的，五光十色，美丽极了。要是这时候你到葡萄沟去，热情好客的维吾尔族老乡，准会摘下最甜的葡萄，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6F0738A-F195-484F-A9A2-D974DA338FB1}"/>
              </a:ext>
            </a:extLst>
          </p:cNvPr>
          <p:cNvSpPr/>
          <p:nvPr/>
        </p:nvSpPr>
        <p:spPr>
          <a:xfrm>
            <a:off x="5234184" y="2451240"/>
            <a:ext cx="1733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latinLnBrk="1" hangingPunct="1"/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葡萄沟</a:t>
            </a:r>
            <a:endParaRPr lang="zh-CN" altLang="en-US" sz="24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4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7381335-F40F-4A2D-A0E6-33BC657D5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773" y="1876070"/>
            <a:ext cx="778703" cy="23201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3A6A446-45C1-4F92-AE63-7D8042C79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070" y="2108086"/>
            <a:ext cx="619106" cy="18446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EE44D3BA-2852-4C9C-98BB-BA8170182C87}"/>
              </a:ext>
            </a:extLst>
          </p:cNvPr>
          <p:cNvGrpSpPr/>
          <p:nvPr/>
        </p:nvGrpSpPr>
        <p:grpSpPr>
          <a:xfrm>
            <a:off x="1401584" y="1667650"/>
            <a:ext cx="1931988" cy="1114425"/>
            <a:chOff x="750164" y="1667650"/>
            <a:chExt cx="1931988" cy="1114425"/>
          </a:xfrm>
        </p:grpSpPr>
        <p:sp>
          <p:nvSpPr>
            <p:cNvPr id="5" name="弧形 4">
              <a:extLst>
                <a:ext uri="{FF2B5EF4-FFF2-40B4-BE49-F238E27FC236}">
                  <a16:creationId xmlns:a16="http://schemas.microsoft.com/office/drawing/2014/main" id="{50CF833A-A6F6-4DBF-B483-3CD88E980570}"/>
                </a:ext>
              </a:extLst>
            </p:cNvPr>
            <p:cNvSpPr/>
            <p:nvPr/>
          </p:nvSpPr>
          <p:spPr bwMode="auto">
            <a:xfrm>
              <a:off x="877506" y="1667650"/>
              <a:ext cx="1656685" cy="1114425"/>
            </a:xfrm>
            <a:prstGeom prst="arc">
              <a:avLst>
                <a:gd name="adj1" fmla="val 10789075"/>
                <a:gd name="adj2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60936148-292C-4DBA-9163-48AE33232324}"/>
                </a:ext>
              </a:extLst>
            </p:cNvPr>
            <p:cNvGrpSpPr/>
            <p:nvPr/>
          </p:nvGrpSpPr>
          <p:grpSpPr>
            <a:xfrm>
              <a:off x="750164" y="1681871"/>
              <a:ext cx="1931988" cy="611656"/>
              <a:chOff x="750164" y="1681871"/>
              <a:chExt cx="1931988" cy="611656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000B05E8-EE0C-41A5-8E89-60C8B9EE29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164" y="2046444"/>
                <a:ext cx="1931988" cy="247083"/>
              </a:xfrm>
              <a:prstGeom prst="rect">
                <a:avLst/>
              </a:prstGeom>
            </p:spPr>
          </p:pic>
          <p:sp>
            <p:nvSpPr>
              <p:cNvPr id="8" name="圆角矩形 35">
                <a:extLst>
                  <a:ext uri="{FF2B5EF4-FFF2-40B4-BE49-F238E27FC236}">
                    <a16:creationId xmlns:a16="http://schemas.microsoft.com/office/drawing/2014/main" id="{3BB7AF46-311B-4C71-A73C-345814E25E8C}"/>
                  </a:ext>
                </a:extLst>
              </p:cNvPr>
              <p:cNvSpPr/>
              <p:nvPr/>
            </p:nvSpPr>
            <p:spPr bwMode="auto">
              <a:xfrm rot="676337">
                <a:off x="933474" y="1759649"/>
                <a:ext cx="367743" cy="367743"/>
              </a:xfrm>
              <a:prstGeom prst="roundRect">
                <a:avLst/>
              </a:prstGeom>
              <a:solidFill>
                <a:srgbClr val="EA667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9" name="圆角矩形 36">
                <a:extLst>
                  <a:ext uri="{FF2B5EF4-FFF2-40B4-BE49-F238E27FC236}">
                    <a16:creationId xmlns:a16="http://schemas.microsoft.com/office/drawing/2014/main" id="{9F705B38-5331-463D-99F5-CD9B2DEC5B4C}"/>
                  </a:ext>
                </a:extLst>
              </p:cNvPr>
              <p:cNvSpPr/>
              <p:nvPr/>
            </p:nvSpPr>
            <p:spPr bwMode="auto">
              <a:xfrm rot="21389733">
                <a:off x="1314325" y="1768987"/>
                <a:ext cx="367743" cy="367743"/>
              </a:xfrm>
              <a:prstGeom prst="roundRect">
                <a:avLst/>
              </a:prstGeom>
              <a:solidFill>
                <a:srgbClr val="F2A45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10" name="圆角矩形 37">
                <a:extLst>
                  <a:ext uri="{FF2B5EF4-FFF2-40B4-BE49-F238E27FC236}">
                    <a16:creationId xmlns:a16="http://schemas.microsoft.com/office/drawing/2014/main" id="{B482B665-F458-45F8-81B3-DA35635B7FB8}"/>
                  </a:ext>
                </a:extLst>
              </p:cNvPr>
              <p:cNvSpPr/>
              <p:nvPr/>
            </p:nvSpPr>
            <p:spPr bwMode="auto">
              <a:xfrm rot="878982">
                <a:off x="1697796" y="1773170"/>
                <a:ext cx="367743" cy="367743"/>
              </a:xfrm>
              <a:prstGeom prst="roundRect">
                <a:avLst/>
              </a:prstGeom>
              <a:solidFill>
                <a:srgbClr val="83CED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11" name="圆角矩形 38">
                <a:extLst>
                  <a:ext uri="{FF2B5EF4-FFF2-40B4-BE49-F238E27FC236}">
                    <a16:creationId xmlns:a16="http://schemas.microsoft.com/office/drawing/2014/main" id="{7A86DDE4-E2F9-484C-B27D-A4D07BA19212}"/>
                  </a:ext>
                </a:extLst>
              </p:cNvPr>
              <p:cNvSpPr/>
              <p:nvPr/>
            </p:nvSpPr>
            <p:spPr bwMode="auto">
              <a:xfrm rot="21300199">
                <a:off x="2077873" y="1778634"/>
                <a:ext cx="367743" cy="367743"/>
              </a:xfrm>
              <a:prstGeom prst="roundRect">
                <a:avLst/>
              </a:prstGeom>
              <a:solidFill>
                <a:srgbClr val="8566A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CC91B31A-768E-4D18-90B4-67379EF4C3F3}"/>
                  </a:ext>
                </a:extLst>
              </p:cNvPr>
              <p:cNvSpPr/>
              <p:nvPr/>
            </p:nvSpPr>
            <p:spPr>
              <a:xfrm rot="891959">
                <a:off x="843178" y="1681871"/>
                <a:ext cx="5156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>
                    <a:ln w="3175">
                      <a:noFill/>
                    </a:ln>
                    <a:solidFill>
                      <a:schemeClr val="bg1"/>
                    </a:solidFill>
                    <a:latin typeface="方正卡通_GBK" panose="03000509000000000000" pitchFamily="65" charset="-122"/>
                    <a:ea typeface="方正卡通_GBK" panose="03000509000000000000" pitchFamily="65" charset="-122"/>
                  </a:rPr>
                  <a:t>欣</a:t>
                </a: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C9002F2F-CE56-47A5-957E-4BC13DC94B91}"/>
                  </a:ext>
                </a:extLst>
              </p:cNvPr>
              <p:cNvSpPr/>
              <p:nvPr/>
            </p:nvSpPr>
            <p:spPr>
              <a:xfrm rot="21444093">
                <a:off x="1224824" y="1713044"/>
                <a:ext cx="5156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>
                    <a:ln w="3175">
                      <a:noFill/>
                    </a:ln>
                    <a:solidFill>
                      <a:schemeClr val="bg1"/>
                    </a:solidFill>
                    <a:latin typeface="方正卡通_GBK" panose="03000509000000000000" pitchFamily="65" charset="-122"/>
                    <a:ea typeface="方正卡通_GBK" panose="03000509000000000000" pitchFamily="65" charset="-122"/>
                  </a:rPr>
                  <a:t>赏</a:t>
                </a: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FD862635-73B7-4CF8-B5F7-9CDE8F7A2117}"/>
                  </a:ext>
                </a:extLst>
              </p:cNvPr>
              <p:cNvSpPr/>
              <p:nvPr/>
            </p:nvSpPr>
            <p:spPr>
              <a:xfrm rot="1067873">
                <a:off x="1602674" y="1700895"/>
                <a:ext cx="5156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>
                    <a:ln w="3175">
                      <a:noFill/>
                    </a:ln>
                    <a:solidFill>
                      <a:schemeClr val="bg1"/>
                    </a:solidFill>
                    <a:latin typeface="方正卡通_GBK" panose="03000509000000000000" pitchFamily="65" charset="-122"/>
                    <a:ea typeface="方正卡通_GBK" panose="03000509000000000000" pitchFamily="65" charset="-122"/>
                  </a:rPr>
                  <a:t>课</a:t>
                </a: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0D6C5C4A-45AD-4146-99A6-D68B5FF958FC}"/>
                  </a:ext>
                </a:extLst>
              </p:cNvPr>
              <p:cNvSpPr/>
              <p:nvPr/>
            </p:nvSpPr>
            <p:spPr>
              <a:xfrm rot="21298115">
                <a:off x="1987065" y="1709721"/>
                <a:ext cx="5156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>
                    <a:ln w="3175">
                      <a:noFill/>
                    </a:ln>
                    <a:solidFill>
                      <a:schemeClr val="bg1"/>
                    </a:solidFill>
                    <a:latin typeface="方正卡通_GBK" panose="03000509000000000000" pitchFamily="65" charset="-122"/>
                    <a:ea typeface="方正卡通_GBK" panose="03000509000000000000" pitchFamily="65" charset="-122"/>
                  </a:rPr>
                  <a:t>文</a:t>
                </a:r>
              </a:p>
            </p:txBody>
          </p:sp>
        </p:grpSp>
      </p:grpSp>
      <p:sp>
        <p:nvSpPr>
          <p:cNvPr id="16" name="圆角矩形 43">
            <a:extLst>
              <a:ext uri="{FF2B5EF4-FFF2-40B4-BE49-F238E27FC236}">
                <a16:creationId xmlns:a16="http://schemas.microsoft.com/office/drawing/2014/main" id="{6D31A033-909E-4F21-9531-040C940F42C1}"/>
              </a:ext>
            </a:extLst>
          </p:cNvPr>
          <p:cNvSpPr/>
          <p:nvPr/>
        </p:nvSpPr>
        <p:spPr bwMode="auto">
          <a:xfrm>
            <a:off x="1312560" y="2273130"/>
            <a:ext cx="9566880" cy="4013370"/>
          </a:xfrm>
          <a:prstGeom prst="roundRect">
            <a:avLst>
              <a:gd name="adj" fmla="val 2126"/>
            </a:avLst>
          </a:prstGeom>
          <a:solidFill>
            <a:srgbClr val="E5F7FB"/>
          </a:solidFill>
          <a:ln w="12700" cap="flat" cmpd="sng" algn="ctr">
            <a:solidFill>
              <a:srgbClr val="344E9C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FAFC7574-ADAB-463B-B4CD-78D49147A466}"/>
              </a:ext>
            </a:extLst>
          </p:cNvPr>
          <p:cNvSpPr/>
          <p:nvPr/>
        </p:nvSpPr>
        <p:spPr bwMode="auto">
          <a:xfrm>
            <a:off x="10544337" y="2419857"/>
            <a:ext cx="205740" cy="205740"/>
          </a:xfrm>
          <a:prstGeom prst="ellipse">
            <a:avLst/>
          </a:prstGeom>
          <a:solidFill>
            <a:srgbClr val="FAFBE1"/>
          </a:solidFill>
          <a:ln w="9525" cap="flat" cmpd="sng" algn="ctr">
            <a:solidFill>
              <a:srgbClr val="344E9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583F720-F07D-471E-9BA8-E25669A69317}"/>
              </a:ext>
            </a:extLst>
          </p:cNvPr>
          <p:cNvSpPr/>
          <p:nvPr/>
        </p:nvSpPr>
        <p:spPr>
          <a:xfrm>
            <a:off x="1601493" y="2542898"/>
            <a:ext cx="8989014" cy="3194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 hangingPunct="1">
              <a:lnSpc>
                <a:spcPct val="150000"/>
              </a:lnSpc>
            </a:pPr>
            <a:r>
              <a:rPr lang="zh-CN" altLang="en-US" sz="2300">
                <a:latin typeface="仿宋" panose="02010609060101010101" pitchFamily="49" charset="-122"/>
                <a:ea typeface="仿宋" panose="02010609060101010101" pitchFamily="49" charset="-122"/>
              </a:rPr>
              <a:t>让你吃个够。　　</a:t>
            </a:r>
            <a:endParaRPr lang="en-US" altLang="zh-CN" sz="230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zh-CN" altLang="en-US" sz="2300">
                <a:latin typeface="仿宋" panose="02010609060101010101" pitchFamily="49" charset="-122"/>
                <a:ea typeface="仿宋" panose="02010609060101010101" pitchFamily="49" charset="-122"/>
              </a:rPr>
              <a:t>　　收下来的葡萄有的运到城市去，有的运到阴房里制成葡萄干。阴房修在山坡上，样子很像碉堡，四壁留着许多小孔，里面钉着许多木架子。成串的葡萄挂在架子上，利用流动的热空气，让水分蒸发掉，就成了葡萄干。这里生产的葡萄干颜色鲜，味道甜，非常有名。</a:t>
            </a:r>
          </a:p>
          <a:p>
            <a:pPr>
              <a:lnSpc>
                <a:spcPct val="150000"/>
              </a:lnSpc>
            </a:pPr>
            <a:r>
              <a:rPr lang="zh-CN" altLang="en-US" sz="2300">
                <a:latin typeface="仿宋" panose="02010609060101010101" pitchFamily="49" charset="-122"/>
                <a:ea typeface="仿宋" panose="02010609060101010101" pitchFamily="49" charset="-122"/>
              </a:rPr>
              <a:t>　　葡萄沟真是个好地方。</a:t>
            </a:r>
          </a:p>
        </p:txBody>
      </p:sp>
    </p:spTree>
    <p:extLst>
      <p:ext uri="{BB962C8B-B14F-4D97-AF65-F5344CB8AC3E}">
        <p14:creationId xmlns:p14="http://schemas.microsoft.com/office/powerpoint/2010/main" val="226705498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1">
            <a:extLst>
              <a:ext uri="{FF2B5EF4-FFF2-40B4-BE49-F238E27FC236}">
                <a16:creationId xmlns:a16="http://schemas.microsoft.com/office/drawing/2014/main" id="{13F35106-1DD6-42E8-900D-3FAF707F32D0}"/>
              </a:ext>
            </a:extLst>
          </p:cNvPr>
          <p:cNvSpPr/>
          <p:nvPr/>
        </p:nvSpPr>
        <p:spPr bwMode="auto">
          <a:xfrm>
            <a:off x="1713745" y="2526201"/>
            <a:ext cx="8773279" cy="3395205"/>
          </a:xfrm>
          <a:prstGeom prst="roundRect">
            <a:avLst>
              <a:gd name="adj" fmla="val 3496"/>
            </a:avLst>
          </a:prstGeom>
          <a:solidFill>
            <a:srgbClr val="D0F5F8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4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7B9DB005-A244-44B1-A2A0-86601A94E01C}"/>
              </a:ext>
            </a:extLst>
          </p:cNvPr>
          <p:cNvGrpSpPr/>
          <p:nvPr/>
        </p:nvGrpSpPr>
        <p:grpSpPr>
          <a:xfrm>
            <a:off x="1613581" y="1670352"/>
            <a:ext cx="2730208" cy="1197360"/>
            <a:chOff x="4887431" y="5010059"/>
            <a:chExt cx="2730208" cy="1197360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A7B724B7-32D4-4E8B-898C-4C5E85FF8F5D}"/>
                </a:ext>
              </a:extLst>
            </p:cNvPr>
            <p:cNvGrpSpPr/>
            <p:nvPr/>
          </p:nvGrpSpPr>
          <p:grpSpPr>
            <a:xfrm>
              <a:off x="5326083" y="5598686"/>
              <a:ext cx="2291556" cy="533174"/>
              <a:chOff x="1968500" y="5598686"/>
              <a:chExt cx="2291556" cy="533174"/>
            </a:xfrm>
          </p:grpSpPr>
          <p:sp>
            <p:nvSpPr>
              <p:cNvPr id="8" name="圆角矩形 15">
                <a:extLst>
                  <a:ext uri="{FF2B5EF4-FFF2-40B4-BE49-F238E27FC236}">
                    <a16:creationId xmlns:a16="http://schemas.microsoft.com/office/drawing/2014/main" id="{BBB3DACA-EF42-4287-B763-F6DD99A61FC0}"/>
                  </a:ext>
                </a:extLst>
              </p:cNvPr>
              <p:cNvSpPr/>
              <p:nvPr/>
            </p:nvSpPr>
            <p:spPr bwMode="auto">
              <a:xfrm>
                <a:off x="1968500" y="5598686"/>
                <a:ext cx="2291556" cy="533174"/>
              </a:xfrm>
              <a:prstGeom prst="roundRect">
                <a:avLst/>
              </a:prstGeom>
              <a:solidFill>
                <a:srgbClr val="6699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C15226A0-02C2-4D3E-80A3-705E6B638E06}"/>
                  </a:ext>
                </a:extLst>
              </p:cNvPr>
              <p:cNvSpPr/>
              <p:nvPr/>
            </p:nvSpPr>
            <p:spPr>
              <a:xfrm>
                <a:off x="2346125" y="5634147"/>
                <a:ext cx="1846025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latinLnBrk="1" hangingPunct="1"/>
                <a:r>
                  <a:rPr lang="zh-CN" altLang="en-US" sz="2600" dirty="0">
                    <a:solidFill>
                      <a:schemeClr val="bg1"/>
                    </a:solidFill>
                    <a:latin typeface="方正卡通_GBK" panose="03000509000000000000" pitchFamily="65" charset="-122"/>
                    <a:ea typeface="方正卡通_GBK" panose="03000509000000000000" pitchFamily="65" charset="-122"/>
                  </a:rPr>
                  <a:t>我会认生字</a:t>
                </a:r>
              </a:p>
            </p:txBody>
          </p:sp>
          <p:sp>
            <p:nvSpPr>
              <p:cNvPr id="10" name="圆角矩形 17">
                <a:extLst>
                  <a:ext uri="{FF2B5EF4-FFF2-40B4-BE49-F238E27FC236}">
                    <a16:creationId xmlns:a16="http://schemas.microsoft.com/office/drawing/2014/main" id="{0EDC78BF-1199-41A7-A791-B9AAC9444F6D}"/>
                  </a:ext>
                </a:extLst>
              </p:cNvPr>
              <p:cNvSpPr/>
              <p:nvPr/>
            </p:nvSpPr>
            <p:spPr bwMode="auto">
              <a:xfrm>
                <a:off x="2105025" y="5624512"/>
                <a:ext cx="2128838" cy="481014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7A1BFD43-C388-424E-BE3A-12763E0F133B}"/>
                  </a:ext>
                </a:extLst>
              </p:cNvPr>
              <p:cNvSpPr/>
              <p:nvPr/>
            </p:nvSpPr>
            <p:spPr bwMode="auto">
              <a:xfrm>
                <a:off x="4130909" y="5662332"/>
                <a:ext cx="57150" cy="57150"/>
              </a:xfrm>
              <a:prstGeom prst="ellipse">
                <a:avLst/>
              </a:prstGeom>
              <a:solidFill>
                <a:srgbClr val="FAFBE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0CA79350-D80F-4491-BC5C-B33DC7C5C4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04"/>
            <a:stretch/>
          </p:blipFill>
          <p:spPr>
            <a:xfrm>
              <a:off x="4887431" y="5010059"/>
              <a:ext cx="864606" cy="1197360"/>
            </a:xfrm>
            <a:prstGeom prst="rect">
              <a:avLst/>
            </a:prstGeom>
          </p:spPr>
        </p:pic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D67B14DA-8415-404A-9987-78A5395428E7}"/>
              </a:ext>
            </a:extLst>
          </p:cNvPr>
          <p:cNvSpPr/>
          <p:nvPr/>
        </p:nvSpPr>
        <p:spPr>
          <a:xfrm>
            <a:off x="2194931" y="3201697"/>
            <a:ext cx="78021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>
                <a:latin typeface="楷体" panose="02010609060101010101" pitchFamily="49" charset="-122"/>
                <a:ea typeface="楷体" panose="02010609060101010101" pitchFamily="49" charset="-122"/>
              </a:rPr>
              <a:t>沟  产  梨  够  搭  留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9236E7A-4FE2-4D1B-982B-3EBD5524AE09}"/>
              </a:ext>
            </a:extLst>
          </p:cNvPr>
          <p:cNvSpPr/>
          <p:nvPr/>
        </p:nvSpPr>
        <p:spPr>
          <a:xfrm>
            <a:off x="2194931" y="4537639"/>
            <a:ext cx="78021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>
                <a:latin typeface="楷体" panose="02010609060101010101" pitchFamily="49" charset="-122"/>
                <a:ea typeface="楷体" panose="02010609060101010101" pitchFamily="49" charset="-122"/>
              </a:rPr>
              <a:t>淡  分  好  钉  味  干</a:t>
            </a:r>
          </a:p>
        </p:txBody>
      </p:sp>
    </p:spTree>
    <p:extLst>
      <p:ext uri="{BB962C8B-B14F-4D97-AF65-F5344CB8AC3E}">
        <p14:creationId xmlns:p14="http://schemas.microsoft.com/office/powerpoint/2010/main" val="427174541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43">
            <a:extLst>
              <a:ext uri="{FF2B5EF4-FFF2-40B4-BE49-F238E27FC236}">
                <a16:creationId xmlns:a16="http://schemas.microsoft.com/office/drawing/2014/main" id="{ABBE1662-81AB-48A3-B105-80D2DDADFD13}"/>
              </a:ext>
            </a:extLst>
          </p:cNvPr>
          <p:cNvSpPr/>
          <p:nvPr/>
        </p:nvSpPr>
        <p:spPr bwMode="auto">
          <a:xfrm>
            <a:off x="1337439" y="2411154"/>
            <a:ext cx="9555462" cy="3599029"/>
          </a:xfrm>
          <a:prstGeom prst="roundRect">
            <a:avLst>
              <a:gd name="adj" fmla="val 5869"/>
            </a:avLst>
          </a:prstGeom>
          <a:solidFill>
            <a:srgbClr val="FDE9E3"/>
          </a:solidFill>
          <a:ln w="12700" cap="flat" cmpd="sng" algn="ctr">
            <a:solidFill>
              <a:srgbClr val="F15A25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ozhi.cn_PY" panose="02000500000000000000" pitchFamily="2" charset="0"/>
              </a:rPr>
              <a:t>                   </a:t>
            </a: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ozhi.cn_PY" panose="02000500000000000000" pitchFamily="2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F796324-FFF3-4423-9424-F7D1CDEAEDBF}"/>
              </a:ext>
            </a:extLst>
          </p:cNvPr>
          <p:cNvSpPr/>
          <p:nvPr/>
        </p:nvSpPr>
        <p:spPr>
          <a:xfrm>
            <a:off x="1511644" y="2737272"/>
            <a:ext cx="9168711" cy="1636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 hangingPunct="1">
              <a:lnSpc>
                <a:spcPct val="130000"/>
              </a:lnSpc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　　“好”是会意字，由“女”和“子”两个字左右组合而成。“好”的本义有几种观点，一说指女子貌美。一说本用作姓氏。还有人认为，古人把妇女生子当做极好的事，所以以“女”和“子”会意，表示与坏相对的好。“好”的常用义为美好、良好，引申为达到完美、完善的程度，又引申表示友爱、和睦的意思。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C397EB9E-9B1D-47FF-86CB-DA01DC44234D}"/>
              </a:ext>
            </a:extLst>
          </p:cNvPr>
          <p:cNvSpPr/>
          <p:nvPr/>
        </p:nvSpPr>
        <p:spPr bwMode="auto">
          <a:xfrm>
            <a:off x="1609768" y="2076682"/>
            <a:ext cx="528092" cy="52809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F15A2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F4CA0D60-EABA-4E3E-9AA4-32F391CB24AE}"/>
              </a:ext>
            </a:extLst>
          </p:cNvPr>
          <p:cNvSpPr/>
          <p:nvPr/>
        </p:nvSpPr>
        <p:spPr bwMode="auto">
          <a:xfrm>
            <a:off x="2145048" y="2076682"/>
            <a:ext cx="528092" cy="52809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F15A2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E75DDFDD-DBD3-44FF-8AF7-B38152CC82D9}"/>
              </a:ext>
            </a:extLst>
          </p:cNvPr>
          <p:cNvSpPr/>
          <p:nvPr/>
        </p:nvSpPr>
        <p:spPr bwMode="auto">
          <a:xfrm>
            <a:off x="2680328" y="2076682"/>
            <a:ext cx="528092" cy="528092"/>
          </a:xfrm>
          <a:prstGeom prst="ellipse">
            <a:avLst/>
          </a:prstGeom>
          <a:solidFill>
            <a:srgbClr val="F15A25"/>
          </a:solidFill>
          <a:ln w="9525" cap="flat" cmpd="sng" algn="ctr">
            <a:solidFill>
              <a:srgbClr val="F15A2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1895CB58-704A-4352-ACD7-98947A19EA55}"/>
              </a:ext>
            </a:extLst>
          </p:cNvPr>
          <p:cNvSpPr/>
          <p:nvPr/>
        </p:nvSpPr>
        <p:spPr bwMode="auto">
          <a:xfrm>
            <a:off x="3215609" y="2076682"/>
            <a:ext cx="528092" cy="528092"/>
          </a:xfrm>
          <a:prstGeom prst="ellipse">
            <a:avLst/>
          </a:prstGeom>
          <a:solidFill>
            <a:srgbClr val="F15A25"/>
          </a:solidFill>
          <a:ln w="9525" cap="flat" cmpd="sng" algn="ctr">
            <a:solidFill>
              <a:srgbClr val="F15A2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A005E14-53AB-4400-AE59-27B36A4795DB}"/>
              </a:ext>
            </a:extLst>
          </p:cNvPr>
          <p:cNvSpPr txBox="1"/>
          <p:nvPr/>
        </p:nvSpPr>
        <p:spPr>
          <a:xfrm>
            <a:off x="1544746" y="2049311"/>
            <a:ext cx="670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latin typeface="taozhishuxue" panose="02010600040101010101" pitchFamily="2" charset="-128"/>
                <a:ea typeface="taozhishuxue" panose="02010600040101010101" pitchFamily="2" charset="-128"/>
                <a:cs typeface="taozhishuxue" panose="02010600040101010101" pitchFamily="2" charset="-128"/>
              </a:rPr>
              <a:t>字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2A50590-1E9C-46A1-BAA0-9D16FBEB5379}"/>
              </a:ext>
            </a:extLst>
          </p:cNvPr>
          <p:cNvSpPr txBox="1"/>
          <p:nvPr/>
        </p:nvSpPr>
        <p:spPr>
          <a:xfrm>
            <a:off x="2075463" y="2049311"/>
            <a:ext cx="670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latin typeface="taozhishuxue" panose="02010600040101010101" pitchFamily="2" charset="-128"/>
                <a:ea typeface="taozhishuxue" panose="02010600040101010101" pitchFamily="2" charset="-128"/>
                <a:cs typeface="taozhishuxue" panose="02010600040101010101" pitchFamily="2" charset="-128"/>
              </a:rPr>
              <a:t>理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EE45F26-6C84-4A6F-A549-7A93519405F9}"/>
              </a:ext>
            </a:extLst>
          </p:cNvPr>
          <p:cNvSpPr txBox="1"/>
          <p:nvPr/>
        </p:nvSpPr>
        <p:spPr>
          <a:xfrm>
            <a:off x="2610744" y="2049311"/>
            <a:ext cx="670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chemeClr val="bg1"/>
                </a:solidFill>
                <a:latin typeface="taozhishuxue" panose="02010600040101010101" pitchFamily="2" charset="-128"/>
                <a:ea typeface="taozhishuxue" panose="02010600040101010101" pitchFamily="2" charset="-128"/>
                <a:cs typeface="taozhishuxue" panose="02010600040101010101" pitchFamily="2" charset="-128"/>
              </a:rPr>
              <a:t>识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D1B0F73-1435-4CDE-995D-29ACE4722026}"/>
              </a:ext>
            </a:extLst>
          </p:cNvPr>
          <p:cNvSpPr txBox="1"/>
          <p:nvPr/>
        </p:nvSpPr>
        <p:spPr>
          <a:xfrm>
            <a:off x="3144237" y="2049311"/>
            <a:ext cx="670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chemeClr val="bg1"/>
                </a:solidFill>
                <a:latin typeface="taozhishuxue" panose="02010600040101010101" pitchFamily="2" charset="-128"/>
                <a:ea typeface="taozhishuxue" panose="02010600040101010101" pitchFamily="2" charset="-128"/>
                <a:cs typeface="taozhishuxue" panose="02010600040101010101" pitchFamily="2" charset="-128"/>
              </a:rPr>
              <a:t>字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113C3E39-23EA-4430-9D19-3B0C00A0D074}"/>
              </a:ext>
            </a:extLst>
          </p:cNvPr>
          <p:cNvGrpSpPr/>
          <p:nvPr/>
        </p:nvGrpSpPr>
        <p:grpSpPr>
          <a:xfrm>
            <a:off x="3656603" y="4303313"/>
            <a:ext cx="954107" cy="1494796"/>
            <a:chOff x="2610744" y="4303313"/>
            <a:chExt cx="954107" cy="1494796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D117F77-381A-4063-8D13-29C06F27C266}"/>
                </a:ext>
              </a:extLst>
            </p:cNvPr>
            <p:cNvSpPr/>
            <p:nvPr/>
          </p:nvSpPr>
          <p:spPr>
            <a:xfrm>
              <a:off x="2610744" y="5397999"/>
              <a:ext cx="9541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>
                  <a:latin typeface="楷体" panose="02010609060101010101" pitchFamily="49" charset="-122"/>
                  <a:ea typeface="楷体" panose="02010609060101010101" pitchFamily="49" charset="-122"/>
                </a:rPr>
                <a:t>甲骨文</a:t>
              </a:r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FFCDB1B0-A2B3-440E-A34E-513197F49B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9507"/>
            <a:stretch/>
          </p:blipFill>
          <p:spPr>
            <a:xfrm flipH="1">
              <a:off x="2656018" y="4554555"/>
              <a:ext cx="434765" cy="861037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5BF2F415-05ED-469A-B714-AC897B56D7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9507"/>
            <a:stretch/>
          </p:blipFill>
          <p:spPr>
            <a:xfrm>
              <a:off x="2857014" y="4303313"/>
              <a:ext cx="481314" cy="953226"/>
            </a:xfrm>
            <a:prstGeom prst="rect">
              <a:avLst/>
            </a:prstGeom>
          </p:spPr>
        </p:pic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82A3B5E0-C9D9-4C3D-B9DB-CF83B8829B5F}"/>
              </a:ext>
            </a:extLst>
          </p:cNvPr>
          <p:cNvGrpSpPr/>
          <p:nvPr/>
        </p:nvGrpSpPr>
        <p:grpSpPr>
          <a:xfrm>
            <a:off x="5376006" y="4341584"/>
            <a:ext cx="1034841" cy="1456525"/>
            <a:chOff x="5577402" y="4341584"/>
            <a:chExt cx="1034841" cy="1456525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1AD48008-F749-482C-ACCE-C2F91E12B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7402" y="4341584"/>
              <a:ext cx="1034841" cy="1034841"/>
            </a:xfrm>
            <a:prstGeom prst="rect">
              <a:avLst/>
            </a:prstGeom>
          </p:spPr>
        </p:pic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C2B9911D-5119-40C1-A9EC-14863708B336}"/>
                </a:ext>
              </a:extLst>
            </p:cNvPr>
            <p:cNvSpPr/>
            <p:nvPr/>
          </p:nvSpPr>
          <p:spPr>
            <a:xfrm>
              <a:off x="5746007" y="5397999"/>
              <a:ext cx="6976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>
                  <a:latin typeface="楷体" panose="02010609060101010101" pitchFamily="49" charset="-122"/>
                  <a:ea typeface="楷体" panose="02010609060101010101" pitchFamily="49" charset="-122"/>
                </a:rPr>
                <a:t>篆书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F9D21F3D-34AF-4018-942E-7F452D58D7AF}"/>
              </a:ext>
            </a:extLst>
          </p:cNvPr>
          <p:cNvGrpSpPr/>
          <p:nvPr/>
        </p:nvGrpSpPr>
        <p:grpSpPr>
          <a:xfrm>
            <a:off x="7176144" y="4197260"/>
            <a:ext cx="1305880" cy="1618442"/>
            <a:chOff x="8890281" y="4197260"/>
            <a:chExt cx="1305880" cy="1618442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81AF8027-94ED-473B-8629-9131025656DF}"/>
                </a:ext>
              </a:extLst>
            </p:cNvPr>
            <p:cNvSpPr txBox="1"/>
            <p:nvPr/>
          </p:nvSpPr>
          <p:spPr>
            <a:xfrm>
              <a:off x="8890281" y="4197260"/>
              <a:ext cx="13058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200">
                  <a:latin typeface="+mj-ea"/>
                  <a:ea typeface="+mj-ea"/>
                </a:rPr>
                <a:t>好</a:t>
              </a: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F4426BA4-7F07-4D5A-96DD-99BCDF65429F}"/>
                </a:ext>
              </a:extLst>
            </p:cNvPr>
            <p:cNvSpPr/>
            <p:nvPr/>
          </p:nvSpPr>
          <p:spPr>
            <a:xfrm>
              <a:off x="9194407" y="5415592"/>
              <a:ext cx="6976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>
                  <a:latin typeface="楷体" panose="02010609060101010101" pitchFamily="49" charset="-122"/>
                  <a:ea typeface="楷体" panose="02010609060101010101" pitchFamily="49" charset="-122"/>
                </a:rPr>
                <a:t>楷体</a:t>
              </a:r>
            </a:p>
          </p:txBody>
        </p:sp>
      </p:grpSp>
      <p:sp>
        <p:nvSpPr>
          <p:cNvPr id="29" name="箭头: 右 28">
            <a:extLst>
              <a:ext uri="{FF2B5EF4-FFF2-40B4-BE49-F238E27FC236}">
                <a16:creationId xmlns:a16="http://schemas.microsoft.com/office/drawing/2014/main" id="{B3252C7C-F498-4109-9C99-E6069689914E}"/>
              </a:ext>
            </a:extLst>
          </p:cNvPr>
          <p:cNvSpPr/>
          <p:nvPr/>
        </p:nvSpPr>
        <p:spPr bwMode="auto">
          <a:xfrm>
            <a:off x="4798356" y="4755582"/>
            <a:ext cx="390004" cy="288137"/>
          </a:xfrm>
          <a:prstGeom prst="rightArrow">
            <a:avLst/>
          </a:prstGeom>
          <a:solidFill>
            <a:srgbClr val="F15A2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1" name="箭头: 右 30">
            <a:extLst>
              <a:ext uri="{FF2B5EF4-FFF2-40B4-BE49-F238E27FC236}">
                <a16:creationId xmlns:a16="http://schemas.microsoft.com/office/drawing/2014/main" id="{136CF57F-496D-4097-A3A7-D6E63EB68971}"/>
              </a:ext>
            </a:extLst>
          </p:cNvPr>
          <p:cNvSpPr/>
          <p:nvPr/>
        </p:nvSpPr>
        <p:spPr bwMode="auto">
          <a:xfrm>
            <a:off x="6598493" y="4755582"/>
            <a:ext cx="390004" cy="288137"/>
          </a:xfrm>
          <a:prstGeom prst="rightArrow">
            <a:avLst/>
          </a:prstGeom>
          <a:solidFill>
            <a:srgbClr val="F15A2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04327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3">
            <a:extLst>
              <a:ext uri="{FF2B5EF4-FFF2-40B4-BE49-F238E27FC236}">
                <a16:creationId xmlns:a16="http://schemas.microsoft.com/office/drawing/2014/main" id="{78B7249D-6B8D-4A43-9DE0-B57DDE169981}"/>
              </a:ext>
            </a:extLst>
          </p:cNvPr>
          <p:cNvSpPr/>
          <p:nvPr/>
        </p:nvSpPr>
        <p:spPr bwMode="auto">
          <a:xfrm>
            <a:off x="1497676" y="2398171"/>
            <a:ext cx="9196647" cy="3595461"/>
          </a:xfrm>
          <a:prstGeom prst="roundRect">
            <a:avLst>
              <a:gd name="adj" fmla="val 3496"/>
            </a:avLst>
          </a:prstGeom>
          <a:solidFill>
            <a:srgbClr val="FCE8E0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9B43ABD-F22A-439B-9D90-9FB30E4E2B02}"/>
              </a:ext>
            </a:extLst>
          </p:cNvPr>
          <p:cNvGrpSpPr/>
          <p:nvPr/>
        </p:nvGrpSpPr>
        <p:grpSpPr>
          <a:xfrm>
            <a:off x="1532170" y="1609815"/>
            <a:ext cx="2810130" cy="1189666"/>
            <a:chOff x="1449926" y="5084125"/>
            <a:chExt cx="2810130" cy="1189666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9D99EBDE-C338-44D4-820F-06DF2EB12A7C}"/>
                </a:ext>
              </a:extLst>
            </p:cNvPr>
            <p:cNvGrpSpPr/>
            <p:nvPr/>
          </p:nvGrpSpPr>
          <p:grpSpPr>
            <a:xfrm>
              <a:off x="1968500" y="5598686"/>
              <a:ext cx="2291556" cy="533174"/>
              <a:chOff x="1968500" y="5598686"/>
              <a:chExt cx="2291556" cy="533174"/>
            </a:xfrm>
          </p:grpSpPr>
          <p:sp>
            <p:nvSpPr>
              <p:cNvPr id="18" name="圆角矩形 9">
                <a:extLst>
                  <a:ext uri="{FF2B5EF4-FFF2-40B4-BE49-F238E27FC236}">
                    <a16:creationId xmlns:a16="http://schemas.microsoft.com/office/drawing/2014/main" id="{39AE8D7B-3AFE-4711-9F5C-BD6FDC8AB38B}"/>
                  </a:ext>
                </a:extLst>
              </p:cNvPr>
              <p:cNvSpPr/>
              <p:nvPr/>
            </p:nvSpPr>
            <p:spPr bwMode="auto">
              <a:xfrm>
                <a:off x="1968500" y="5598686"/>
                <a:ext cx="2291556" cy="533174"/>
              </a:xfrm>
              <a:prstGeom prst="roundRect">
                <a:avLst/>
              </a:prstGeom>
              <a:solidFill>
                <a:srgbClr val="FF7C8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50976A88-C9FA-4223-90F3-A079D9D453EC}"/>
                  </a:ext>
                </a:extLst>
              </p:cNvPr>
              <p:cNvSpPr/>
              <p:nvPr/>
            </p:nvSpPr>
            <p:spPr>
              <a:xfrm>
                <a:off x="2342034" y="5634147"/>
                <a:ext cx="1846025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latinLnBrk="1" hangingPunct="1"/>
                <a:r>
                  <a:rPr lang="zh-CN" altLang="en-US" sz="2600" dirty="0">
                    <a:solidFill>
                      <a:schemeClr val="bg1"/>
                    </a:solidFill>
                    <a:latin typeface="方正卡通_GBK" panose="03000509000000000000" pitchFamily="65" charset="-122"/>
                    <a:ea typeface="方正卡通_GBK" panose="03000509000000000000" pitchFamily="65" charset="-122"/>
                  </a:rPr>
                  <a:t>我会写生字</a:t>
                </a:r>
              </a:p>
            </p:txBody>
          </p:sp>
          <p:sp>
            <p:nvSpPr>
              <p:cNvPr id="20" name="圆角矩形 11">
                <a:extLst>
                  <a:ext uri="{FF2B5EF4-FFF2-40B4-BE49-F238E27FC236}">
                    <a16:creationId xmlns:a16="http://schemas.microsoft.com/office/drawing/2014/main" id="{23C3EBCC-93AA-4E29-82CA-E8DD51429AD4}"/>
                  </a:ext>
                </a:extLst>
              </p:cNvPr>
              <p:cNvSpPr/>
              <p:nvPr/>
            </p:nvSpPr>
            <p:spPr bwMode="auto">
              <a:xfrm>
                <a:off x="2105025" y="5624512"/>
                <a:ext cx="2128838" cy="481014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14ECBB6F-3276-47F3-A40C-35A29DC630FB}"/>
                  </a:ext>
                </a:extLst>
              </p:cNvPr>
              <p:cNvSpPr/>
              <p:nvPr/>
            </p:nvSpPr>
            <p:spPr bwMode="auto">
              <a:xfrm>
                <a:off x="4130909" y="5662332"/>
                <a:ext cx="57150" cy="57150"/>
              </a:xfrm>
              <a:prstGeom prst="ellipse">
                <a:avLst/>
              </a:prstGeom>
              <a:solidFill>
                <a:srgbClr val="FAFBE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</p:grp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D2010BC-97B0-4402-8BE3-9376AE3FA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762"/>
            <a:stretch/>
          </p:blipFill>
          <p:spPr>
            <a:xfrm>
              <a:off x="1449926" y="5084125"/>
              <a:ext cx="1037148" cy="1189666"/>
            </a:xfrm>
            <a:prstGeom prst="rect">
              <a:avLst/>
            </a:prstGeom>
          </p:spPr>
        </p:pic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C3EDA168-64B0-4B35-B457-BB1AE0C3B62C}"/>
              </a:ext>
            </a:extLst>
          </p:cNvPr>
          <p:cNvSpPr/>
          <p:nvPr/>
        </p:nvSpPr>
        <p:spPr>
          <a:xfrm>
            <a:off x="2234255" y="3220747"/>
            <a:ext cx="77424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>
                <a:latin typeface="楷体" panose="02010609060101010101" pitchFamily="49" charset="-122"/>
                <a:ea typeface="楷体" panose="02010609060101010101" pitchFamily="49" charset="-122"/>
              </a:rPr>
              <a:t>份　 坡　 枝 　起 　客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41CA9DC7-DE1B-41E5-BBC5-F3DAF0F68833}"/>
              </a:ext>
            </a:extLst>
          </p:cNvPr>
          <p:cNvSpPr/>
          <p:nvPr/>
        </p:nvSpPr>
        <p:spPr>
          <a:xfrm>
            <a:off x="2234255" y="4556689"/>
            <a:ext cx="78021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>
                <a:latin typeface="楷体" panose="02010609060101010101" pitchFamily="49" charset="-122"/>
                <a:ea typeface="楷体" panose="02010609060101010101" pitchFamily="49" charset="-122"/>
              </a:rPr>
              <a:t>老 　收 　城 　市 　利</a:t>
            </a:r>
          </a:p>
        </p:txBody>
      </p:sp>
    </p:spTree>
    <p:extLst>
      <p:ext uri="{BB962C8B-B14F-4D97-AF65-F5344CB8AC3E}">
        <p14:creationId xmlns:p14="http://schemas.microsoft.com/office/powerpoint/2010/main" val="1527638134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c2f5d8ef9e86da88975376a3e7fe7ddb371da2"/>
</p:tagLst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楷体">
      <a:majorFont>
        <a:latin typeface="Calibri Light"/>
        <a:ea typeface="楷体"/>
        <a:cs typeface=""/>
      </a:majorFont>
      <a:minorFont>
        <a:latin typeface="Calibri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6230</TotalTime>
  <Pages>0</Pages>
  <Words>469</Words>
  <Characters>0</Characters>
  <Application>Microsoft Office PowerPoint</Application>
  <DocSecurity>0</DocSecurity>
  <PresentationFormat>宽屏</PresentationFormat>
  <Lines>0</Lines>
  <Paragraphs>161</Paragraphs>
  <Slides>22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taozhishuxue</vt:lpstr>
      <vt:lpstr>方正卡通_GBK</vt:lpstr>
      <vt:lpstr>方正少儿_GBK</vt:lpstr>
      <vt:lpstr>方正准圆_GBK</vt:lpstr>
      <vt:lpstr>方正字迹-曾正国楷体</vt:lpstr>
      <vt:lpstr>仿宋</vt:lpstr>
      <vt:lpstr>黑体</vt:lpstr>
      <vt:lpstr>楷体</vt:lpstr>
      <vt:lpstr>宋体</vt:lpstr>
      <vt:lpstr>Arial</vt:lpstr>
      <vt:lpstr>Calibri</vt:lpstr>
      <vt:lpstr>Calibri Light</vt:lpstr>
      <vt:lpstr>taozhi.cn_PY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Administrator</cp:lastModifiedBy>
  <cp:revision>1610</cp:revision>
  <dcterms:created xsi:type="dcterms:W3CDTF">2015-05-21T12:18:15Z</dcterms:created>
  <dcterms:modified xsi:type="dcterms:W3CDTF">2018-07-27T08:05:44Z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2052-9.1.0.5184</vt:lpwstr>
  </property>
</Properties>
</file>