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257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6F3"/>
    <a:srgbClr val="EF4746"/>
    <a:srgbClr val="FFFCDA"/>
    <a:srgbClr val="EA5642"/>
    <a:srgbClr val="065550"/>
    <a:srgbClr val="F5A042"/>
    <a:srgbClr val="F8B45B"/>
    <a:srgbClr val="FEF200"/>
    <a:srgbClr val="EAAA76"/>
    <a:srgbClr val="FBA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50" d="100"/>
          <a:sy n="150" d="100"/>
        </p:scale>
        <p:origin x="456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0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2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t="31424" r="30871" b="25397"/>
          <a:stretch/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5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11888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6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"/>
          <a:stretch/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0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2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7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1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2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0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1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0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1104876">
            <a:off x="1969754" y="1943680"/>
            <a:ext cx="5415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Module 5 Unit 2</a:t>
            </a:r>
          </a:p>
        </p:txBody>
      </p:sp>
      <p:sp>
        <p:nvSpPr>
          <p:cNvPr id="5" name="文本框 4"/>
          <p:cNvSpPr txBox="1"/>
          <p:nvPr/>
        </p:nvSpPr>
        <p:spPr>
          <a:xfrm rot="21325098">
            <a:off x="6035705" y="2766340"/>
            <a:ext cx="218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四年级</a:t>
            </a:r>
            <a:r>
              <a:rPr lang="en-US" altLang="zh-CN" sz="2400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zh-CN" altLang="en-US" sz="24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上</a:t>
            </a:r>
            <a:r>
              <a:rPr lang="en-US" altLang="zh-CN" sz="2400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 rot="21104876">
            <a:off x="1633760" y="2335498"/>
            <a:ext cx="6391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wore warm clothes.</a:t>
            </a:r>
          </a:p>
        </p:txBody>
      </p:sp>
    </p:spTree>
    <p:extLst>
      <p:ext uri="{BB962C8B-B14F-4D97-AF65-F5344CB8AC3E}">
        <p14:creationId xmlns:p14="http://schemas.microsoft.com/office/powerpoint/2010/main" val="29132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1884922" y="1025215"/>
            <a:ext cx="4251605" cy="1693865"/>
          </a:xfrm>
          <a:custGeom>
            <a:avLst/>
            <a:gdLst>
              <a:gd name="connsiteX0" fmla="*/ 40746 w 4251605"/>
              <a:gd name="connsiteY0" fmla="*/ 1612373 h 1693865"/>
              <a:gd name="connsiteX1" fmla="*/ 81492 w 4251605"/>
              <a:gd name="connsiteY1" fmla="*/ 1653119 h 1693865"/>
              <a:gd name="connsiteX2" fmla="*/ 40746 w 4251605"/>
              <a:gd name="connsiteY2" fmla="*/ 1693865 h 1693865"/>
              <a:gd name="connsiteX3" fmla="*/ 0 w 4251605"/>
              <a:gd name="connsiteY3" fmla="*/ 1653119 h 1693865"/>
              <a:gd name="connsiteX4" fmla="*/ 40746 w 4251605"/>
              <a:gd name="connsiteY4" fmla="*/ 1612373 h 1693865"/>
              <a:gd name="connsiteX5" fmla="*/ 284113 w 4251605"/>
              <a:gd name="connsiteY5" fmla="*/ 1465200 h 1693865"/>
              <a:gd name="connsiteX6" fmla="*/ 365605 w 4251605"/>
              <a:gd name="connsiteY6" fmla="*/ 1546692 h 1693865"/>
              <a:gd name="connsiteX7" fmla="*/ 284113 w 4251605"/>
              <a:gd name="connsiteY7" fmla="*/ 1628184 h 1693865"/>
              <a:gd name="connsiteX8" fmla="*/ 202621 w 4251605"/>
              <a:gd name="connsiteY8" fmla="*/ 1546692 h 1693865"/>
              <a:gd name="connsiteX9" fmla="*/ 284113 w 4251605"/>
              <a:gd name="connsiteY9" fmla="*/ 1465200 h 1693865"/>
              <a:gd name="connsiteX10" fmla="*/ 602144 w 4251605"/>
              <a:gd name="connsiteY10" fmla="*/ 1285375 h 1693865"/>
              <a:gd name="connsiteX11" fmla="*/ 724382 w 4251605"/>
              <a:gd name="connsiteY11" fmla="*/ 1407613 h 1693865"/>
              <a:gd name="connsiteX12" fmla="*/ 602144 w 4251605"/>
              <a:gd name="connsiteY12" fmla="*/ 1529851 h 1693865"/>
              <a:gd name="connsiteX13" fmla="*/ 479906 w 4251605"/>
              <a:gd name="connsiteY13" fmla="*/ 1407613 h 1693865"/>
              <a:gd name="connsiteX14" fmla="*/ 602144 w 4251605"/>
              <a:gd name="connsiteY14" fmla="*/ 1285375 h 1693865"/>
              <a:gd name="connsiteX15" fmla="*/ 2642071 w 4251605"/>
              <a:gd name="connsiteY15" fmla="*/ 364 h 1693865"/>
              <a:gd name="connsiteX16" fmla="*/ 2873489 w 4251605"/>
              <a:gd name="connsiteY16" fmla="*/ 41401 h 1693865"/>
              <a:gd name="connsiteX17" fmla="*/ 2948602 w 4251605"/>
              <a:gd name="connsiteY17" fmla="*/ 77239 h 1693865"/>
              <a:gd name="connsiteX18" fmla="*/ 2953245 w 4251605"/>
              <a:gd name="connsiteY18" fmla="*/ 79454 h 1693865"/>
              <a:gd name="connsiteX19" fmla="*/ 3352532 w 4251605"/>
              <a:gd name="connsiteY19" fmla="*/ 1098 h 1693865"/>
              <a:gd name="connsiteX20" fmla="*/ 3499279 w 4251605"/>
              <a:gd name="connsiteY20" fmla="*/ 18641 h 1693865"/>
              <a:gd name="connsiteX21" fmla="*/ 3776175 w 4251605"/>
              <a:gd name="connsiteY21" fmla="*/ 184544 h 1693865"/>
              <a:gd name="connsiteX22" fmla="*/ 3777682 w 4251605"/>
              <a:gd name="connsiteY22" fmla="*/ 184840 h 1693865"/>
              <a:gd name="connsiteX23" fmla="*/ 3894765 w 4251605"/>
              <a:gd name="connsiteY23" fmla="*/ 207821 h 1693865"/>
              <a:gd name="connsiteX24" fmla="*/ 4131533 w 4251605"/>
              <a:gd name="connsiteY24" fmla="*/ 345558 h 1693865"/>
              <a:gd name="connsiteX25" fmla="*/ 4115627 w 4251605"/>
              <a:gd name="connsiteY25" fmla="*/ 520154 h 1693865"/>
              <a:gd name="connsiteX26" fmla="*/ 4231817 w 4251605"/>
              <a:gd name="connsiteY26" fmla="*/ 787107 h 1693865"/>
              <a:gd name="connsiteX27" fmla="*/ 3687529 w 4251605"/>
              <a:gd name="connsiteY27" fmla="*/ 1020785 h 1693865"/>
              <a:gd name="connsiteX28" fmla="*/ 3492684 w 4251605"/>
              <a:gd name="connsiteY28" fmla="*/ 1221017 h 1693865"/>
              <a:gd name="connsiteX29" fmla="*/ 2829297 w 4251605"/>
              <a:gd name="connsiteY29" fmla="*/ 1245260 h 1693865"/>
              <a:gd name="connsiteX30" fmla="*/ 2355228 w 4251605"/>
              <a:gd name="connsiteY30" fmla="*/ 1458870 h 1693865"/>
              <a:gd name="connsiteX31" fmla="*/ 1658187 w 4251605"/>
              <a:gd name="connsiteY31" fmla="*/ 1328484 h 1693865"/>
              <a:gd name="connsiteX32" fmla="*/ 622761 w 4251605"/>
              <a:gd name="connsiteY32" fmla="*/ 1199659 h 1693865"/>
              <a:gd name="connsiteX33" fmla="*/ 167507 w 4251605"/>
              <a:gd name="connsiteY33" fmla="*/ 1056302 h 1693865"/>
              <a:gd name="connsiteX34" fmla="*/ 264784 w 4251605"/>
              <a:gd name="connsiteY34" fmla="*/ 862793 h 1693865"/>
              <a:gd name="connsiteX35" fmla="*/ 59367 w 4251605"/>
              <a:gd name="connsiteY35" fmla="*/ 664258 h 1693865"/>
              <a:gd name="connsiteX36" fmla="*/ 434510 w 4251605"/>
              <a:gd name="connsiteY36" fmla="*/ 487795 h 1693865"/>
              <a:gd name="connsiteX37" fmla="*/ 438099 w 4251605"/>
              <a:gd name="connsiteY37" fmla="*/ 483143 h 1693865"/>
              <a:gd name="connsiteX38" fmla="*/ 605206 w 4251605"/>
              <a:gd name="connsiteY38" fmla="*/ 229738 h 1693865"/>
              <a:gd name="connsiteX39" fmla="*/ 1418146 w 4251605"/>
              <a:gd name="connsiteY39" fmla="*/ 171845 h 1693865"/>
              <a:gd name="connsiteX40" fmla="*/ 1418302 w 4251605"/>
              <a:gd name="connsiteY40" fmla="*/ 171738 h 1693865"/>
              <a:gd name="connsiteX41" fmla="*/ 1489838 w 4251605"/>
              <a:gd name="connsiteY41" fmla="*/ 122662 h 1693865"/>
              <a:gd name="connsiteX42" fmla="*/ 2237777 w 4251605"/>
              <a:gd name="connsiteY42" fmla="*/ 111745 h 1693865"/>
              <a:gd name="connsiteX43" fmla="*/ 2241433 w 4251605"/>
              <a:gd name="connsiteY43" fmla="*/ 109111 h 1693865"/>
              <a:gd name="connsiteX44" fmla="*/ 2294526 w 4251605"/>
              <a:gd name="connsiteY44" fmla="*/ 70852 h 1693865"/>
              <a:gd name="connsiteX45" fmla="*/ 2557153 w 4251605"/>
              <a:gd name="connsiteY45" fmla="*/ 2003 h 1693865"/>
              <a:gd name="connsiteX46" fmla="*/ 2642071 w 4251605"/>
              <a:gd name="connsiteY46" fmla="*/ 364 h 169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251605" h="1693865">
                <a:moveTo>
                  <a:pt x="40746" y="1612373"/>
                </a:moveTo>
                <a:cubicBezTo>
                  <a:pt x="63249" y="1612373"/>
                  <a:pt x="81492" y="1630616"/>
                  <a:pt x="81492" y="1653119"/>
                </a:cubicBezTo>
                <a:cubicBezTo>
                  <a:pt x="81492" y="1675622"/>
                  <a:pt x="63249" y="1693865"/>
                  <a:pt x="40746" y="1693865"/>
                </a:cubicBezTo>
                <a:cubicBezTo>
                  <a:pt x="18243" y="1693865"/>
                  <a:pt x="0" y="1675622"/>
                  <a:pt x="0" y="1653119"/>
                </a:cubicBezTo>
                <a:cubicBezTo>
                  <a:pt x="0" y="1630616"/>
                  <a:pt x="18243" y="1612373"/>
                  <a:pt x="40746" y="1612373"/>
                </a:cubicBezTo>
                <a:close/>
                <a:moveTo>
                  <a:pt x="284113" y="1465200"/>
                </a:moveTo>
                <a:cubicBezTo>
                  <a:pt x="329120" y="1465200"/>
                  <a:pt x="365605" y="1501685"/>
                  <a:pt x="365605" y="1546692"/>
                </a:cubicBezTo>
                <a:cubicBezTo>
                  <a:pt x="365605" y="1591699"/>
                  <a:pt x="329120" y="1628184"/>
                  <a:pt x="284113" y="1628184"/>
                </a:cubicBezTo>
                <a:cubicBezTo>
                  <a:pt x="239106" y="1628184"/>
                  <a:pt x="202621" y="1591699"/>
                  <a:pt x="202621" y="1546692"/>
                </a:cubicBezTo>
                <a:cubicBezTo>
                  <a:pt x="202621" y="1501685"/>
                  <a:pt x="239106" y="1465200"/>
                  <a:pt x="284113" y="1465200"/>
                </a:cubicBezTo>
                <a:close/>
                <a:moveTo>
                  <a:pt x="602144" y="1285375"/>
                </a:moveTo>
                <a:cubicBezTo>
                  <a:pt x="669654" y="1285375"/>
                  <a:pt x="724382" y="1340103"/>
                  <a:pt x="724382" y="1407613"/>
                </a:cubicBezTo>
                <a:cubicBezTo>
                  <a:pt x="724382" y="1475123"/>
                  <a:pt x="669654" y="1529851"/>
                  <a:pt x="602144" y="1529851"/>
                </a:cubicBezTo>
                <a:cubicBezTo>
                  <a:pt x="534634" y="1529851"/>
                  <a:pt x="479906" y="1475123"/>
                  <a:pt x="479906" y="1407613"/>
                </a:cubicBezTo>
                <a:cubicBezTo>
                  <a:pt x="479906" y="1340103"/>
                  <a:pt x="534634" y="1285375"/>
                  <a:pt x="602144" y="1285375"/>
                </a:cubicBezTo>
                <a:close/>
                <a:moveTo>
                  <a:pt x="2642071" y="364"/>
                </a:moveTo>
                <a:cubicBezTo>
                  <a:pt x="2726199" y="2780"/>
                  <a:pt x="2806803" y="17134"/>
                  <a:pt x="2873489" y="41401"/>
                </a:cubicBezTo>
                <a:lnTo>
                  <a:pt x="2948602" y="77239"/>
                </a:lnTo>
                <a:lnTo>
                  <a:pt x="2953245" y="79454"/>
                </a:lnTo>
                <a:cubicBezTo>
                  <a:pt x="3053772" y="23072"/>
                  <a:pt x="3203616" y="-4909"/>
                  <a:pt x="3352532" y="1098"/>
                </a:cubicBezTo>
                <a:cubicBezTo>
                  <a:pt x="3402171" y="3100"/>
                  <a:pt x="3451707" y="8879"/>
                  <a:pt x="3499279" y="18641"/>
                </a:cubicBezTo>
                <a:cubicBezTo>
                  <a:pt x="3644273" y="48385"/>
                  <a:pt x="3748243" y="110659"/>
                  <a:pt x="3776175" y="184544"/>
                </a:cubicBezTo>
                <a:lnTo>
                  <a:pt x="3777682" y="184840"/>
                </a:lnTo>
                <a:lnTo>
                  <a:pt x="3894765" y="207821"/>
                </a:lnTo>
                <a:cubicBezTo>
                  <a:pt x="4005547" y="237709"/>
                  <a:pt x="4090798" y="286477"/>
                  <a:pt x="4131533" y="345558"/>
                </a:cubicBezTo>
                <a:cubicBezTo>
                  <a:pt x="4171006" y="402738"/>
                  <a:pt x="4165381" y="464842"/>
                  <a:pt x="4115627" y="520154"/>
                </a:cubicBezTo>
                <a:cubicBezTo>
                  <a:pt x="4237927" y="596009"/>
                  <a:pt x="4280698" y="694343"/>
                  <a:pt x="4231817" y="787107"/>
                </a:cubicBezTo>
                <a:cubicBezTo>
                  <a:pt x="4166836" y="910431"/>
                  <a:pt x="3951720" y="1002789"/>
                  <a:pt x="3687529" y="1020785"/>
                </a:cubicBezTo>
                <a:cubicBezTo>
                  <a:pt x="3686268" y="1097760"/>
                  <a:pt x="3615177" y="1170763"/>
                  <a:pt x="3492684" y="1221017"/>
                </a:cubicBezTo>
                <a:cubicBezTo>
                  <a:pt x="3306567" y="1297381"/>
                  <a:pt x="3037721" y="1307194"/>
                  <a:pt x="2829297" y="1245260"/>
                </a:cubicBezTo>
                <a:cubicBezTo>
                  <a:pt x="2761891" y="1351641"/>
                  <a:pt x="2581400" y="1432963"/>
                  <a:pt x="2355228" y="1458870"/>
                </a:cubicBezTo>
                <a:cubicBezTo>
                  <a:pt x="2088709" y="1489396"/>
                  <a:pt x="1810553" y="1437377"/>
                  <a:pt x="1658187" y="1328484"/>
                </a:cubicBezTo>
                <a:cubicBezTo>
                  <a:pt x="1298562" y="1431842"/>
                  <a:pt x="831475" y="1373746"/>
                  <a:pt x="622761" y="1199659"/>
                </a:cubicBezTo>
                <a:cubicBezTo>
                  <a:pt x="417732" y="1211102"/>
                  <a:pt x="225214" y="1150492"/>
                  <a:pt x="167507" y="1056302"/>
                </a:cubicBezTo>
                <a:cubicBezTo>
                  <a:pt x="125706" y="988154"/>
                  <a:pt x="162658" y="914608"/>
                  <a:pt x="264784" y="862793"/>
                </a:cubicBezTo>
                <a:cubicBezTo>
                  <a:pt x="119887" y="822149"/>
                  <a:pt x="39194" y="744155"/>
                  <a:pt x="59367" y="664258"/>
                </a:cubicBezTo>
                <a:cubicBezTo>
                  <a:pt x="83032" y="570713"/>
                  <a:pt x="238792" y="497438"/>
                  <a:pt x="434510" y="487795"/>
                </a:cubicBezTo>
                <a:lnTo>
                  <a:pt x="438099" y="483143"/>
                </a:lnTo>
                <a:cubicBezTo>
                  <a:pt x="411816" y="391024"/>
                  <a:pt x="473111" y="298123"/>
                  <a:pt x="605206" y="229738"/>
                </a:cubicBezTo>
                <a:cubicBezTo>
                  <a:pt x="813921" y="121728"/>
                  <a:pt x="1152306" y="97654"/>
                  <a:pt x="1418146" y="171845"/>
                </a:cubicBezTo>
                <a:lnTo>
                  <a:pt x="1418302" y="171738"/>
                </a:lnTo>
                <a:lnTo>
                  <a:pt x="1489838" y="122662"/>
                </a:lnTo>
                <a:cubicBezTo>
                  <a:pt x="1680545" y="20827"/>
                  <a:pt x="2022055" y="10432"/>
                  <a:pt x="2237777" y="111745"/>
                </a:cubicBezTo>
                <a:lnTo>
                  <a:pt x="2241433" y="109111"/>
                </a:lnTo>
                <a:lnTo>
                  <a:pt x="2294526" y="70852"/>
                </a:lnTo>
                <a:cubicBezTo>
                  <a:pt x="2360792" y="33817"/>
                  <a:pt x="2453790" y="8981"/>
                  <a:pt x="2557153" y="2003"/>
                </a:cubicBezTo>
                <a:cubicBezTo>
                  <a:pt x="2585594" y="80"/>
                  <a:pt x="2614028" y="-441"/>
                  <a:pt x="2642071" y="36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95C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340" name="Picture 6" descr="E:\科大讯飞1\资源\对话图片\图片1 (2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r="26937"/>
          <a:stretch/>
        </p:blipFill>
        <p:spPr bwMode="auto">
          <a:xfrm>
            <a:off x="1063994" y="1995787"/>
            <a:ext cx="1010952" cy="159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矩形 2"/>
          <p:cNvSpPr>
            <a:spLocks noChangeArrowheads="1"/>
          </p:cNvSpPr>
          <p:nvPr/>
        </p:nvSpPr>
        <p:spPr bwMode="auto">
          <a:xfrm>
            <a:off x="2442226" y="1452643"/>
            <a:ext cx="3450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wore special boots. It was cold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 over a lot. What did I do?</a:t>
            </a:r>
          </a:p>
        </p:txBody>
      </p:sp>
      <p:pic>
        <p:nvPicPr>
          <p:cNvPr id="14342" name="Picture 2" descr="E:\科大讯飞1\资源\对话图片\图片2 (3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16578"/>
          <a:stretch/>
        </p:blipFill>
        <p:spPr bwMode="auto">
          <a:xfrm>
            <a:off x="6097259" y="3186286"/>
            <a:ext cx="1259832" cy="129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3480" r="1334" b="3407"/>
          <a:stretch/>
        </p:blipFill>
        <p:spPr bwMode="auto">
          <a:xfrm>
            <a:off x="6313130" y="1477671"/>
            <a:ext cx="2084390" cy="139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矩形 1"/>
          <p:cNvSpPr>
            <a:spLocks noChangeArrowheads="1"/>
          </p:cNvSpPr>
          <p:nvPr/>
        </p:nvSpPr>
        <p:spPr bwMode="auto">
          <a:xfrm>
            <a:off x="317762" y="403622"/>
            <a:ext cx="1827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Guessing game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293744" y="2871497"/>
            <a:ext cx="2972563" cy="832736"/>
          </a:xfrm>
          <a:custGeom>
            <a:avLst/>
            <a:gdLst>
              <a:gd name="connsiteX0" fmla="*/ 2949442 w 2972563"/>
              <a:gd name="connsiteY0" fmla="*/ 747603 h 832736"/>
              <a:gd name="connsiteX1" fmla="*/ 2972563 w 2972563"/>
              <a:gd name="connsiteY1" fmla="*/ 770724 h 832736"/>
              <a:gd name="connsiteX2" fmla="*/ 2949442 w 2972563"/>
              <a:gd name="connsiteY2" fmla="*/ 793845 h 832736"/>
              <a:gd name="connsiteX3" fmla="*/ 2926321 w 2972563"/>
              <a:gd name="connsiteY3" fmla="*/ 770724 h 832736"/>
              <a:gd name="connsiteX4" fmla="*/ 2949442 w 2972563"/>
              <a:gd name="connsiteY4" fmla="*/ 747603 h 832736"/>
              <a:gd name="connsiteX5" fmla="*/ 2797848 w 2972563"/>
              <a:gd name="connsiteY5" fmla="*/ 690497 h 832736"/>
              <a:gd name="connsiteX6" fmla="*/ 2844090 w 2972563"/>
              <a:gd name="connsiteY6" fmla="*/ 736739 h 832736"/>
              <a:gd name="connsiteX7" fmla="*/ 2797848 w 2972563"/>
              <a:gd name="connsiteY7" fmla="*/ 782981 h 832736"/>
              <a:gd name="connsiteX8" fmla="*/ 2751606 w 2972563"/>
              <a:gd name="connsiteY8" fmla="*/ 736739 h 832736"/>
              <a:gd name="connsiteX9" fmla="*/ 2797848 w 2972563"/>
              <a:gd name="connsiteY9" fmla="*/ 690497 h 832736"/>
              <a:gd name="connsiteX10" fmla="*/ 2601132 w 2972563"/>
              <a:gd name="connsiteY10" fmla="*/ 623275 h 832736"/>
              <a:gd name="connsiteX11" fmla="*/ 2670496 w 2972563"/>
              <a:gd name="connsiteY11" fmla="*/ 692639 h 832736"/>
              <a:gd name="connsiteX12" fmla="*/ 2601132 w 2972563"/>
              <a:gd name="connsiteY12" fmla="*/ 762003 h 832736"/>
              <a:gd name="connsiteX13" fmla="*/ 2531768 w 2972563"/>
              <a:gd name="connsiteY13" fmla="*/ 692639 h 832736"/>
              <a:gd name="connsiteX14" fmla="*/ 2601132 w 2972563"/>
              <a:gd name="connsiteY14" fmla="*/ 623275 h 832736"/>
              <a:gd name="connsiteX15" fmla="*/ 2129731 w 2972563"/>
              <a:gd name="connsiteY15" fmla="*/ 623 h 832736"/>
              <a:gd name="connsiteX16" fmla="*/ 2224546 w 2972563"/>
              <a:gd name="connsiteY16" fmla="*/ 10578 h 832736"/>
              <a:gd name="connsiteX17" fmla="*/ 2403451 w 2972563"/>
              <a:gd name="connsiteY17" fmla="*/ 104720 h 832736"/>
              <a:gd name="connsiteX18" fmla="*/ 2404425 w 2972563"/>
              <a:gd name="connsiteY18" fmla="*/ 104887 h 832736"/>
              <a:gd name="connsiteX19" fmla="*/ 2480074 w 2972563"/>
              <a:gd name="connsiteY19" fmla="*/ 117928 h 832736"/>
              <a:gd name="connsiteX20" fmla="*/ 2633052 w 2972563"/>
              <a:gd name="connsiteY20" fmla="*/ 196087 h 832736"/>
              <a:gd name="connsiteX21" fmla="*/ 2622775 w 2972563"/>
              <a:gd name="connsiteY21" fmla="*/ 295162 h 832736"/>
              <a:gd name="connsiteX22" fmla="*/ 2697847 w 2972563"/>
              <a:gd name="connsiteY22" fmla="*/ 446644 h 832736"/>
              <a:gd name="connsiteX23" fmla="*/ 2346177 w 2972563"/>
              <a:gd name="connsiteY23" fmla="*/ 579244 h 832736"/>
              <a:gd name="connsiteX24" fmla="*/ 2220285 w 2972563"/>
              <a:gd name="connsiteY24" fmla="*/ 692866 h 832736"/>
              <a:gd name="connsiteX25" fmla="*/ 1791662 w 2972563"/>
              <a:gd name="connsiteY25" fmla="*/ 706623 h 832736"/>
              <a:gd name="connsiteX26" fmla="*/ 1485361 w 2972563"/>
              <a:gd name="connsiteY26" fmla="*/ 827836 h 832736"/>
              <a:gd name="connsiteX27" fmla="*/ 1034995 w 2972563"/>
              <a:gd name="connsiteY27" fmla="*/ 753848 h 832736"/>
              <a:gd name="connsiteX28" fmla="*/ 365994 w 2972563"/>
              <a:gd name="connsiteY28" fmla="*/ 680746 h 832736"/>
              <a:gd name="connsiteX29" fmla="*/ 71849 w 2972563"/>
              <a:gd name="connsiteY29" fmla="*/ 599398 h 832736"/>
              <a:gd name="connsiteX30" fmla="*/ 134701 w 2972563"/>
              <a:gd name="connsiteY30" fmla="*/ 489592 h 832736"/>
              <a:gd name="connsiteX31" fmla="*/ 1979 w 2972563"/>
              <a:gd name="connsiteY31" fmla="*/ 376934 h 832736"/>
              <a:gd name="connsiteX32" fmla="*/ 244363 w 2972563"/>
              <a:gd name="connsiteY32" fmla="*/ 276799 h 832736"/>
              <a:gd name="connsiteX33" fmla="*/ 246682 w 2972563"/>
              <a:gd name="connsiteY33" fmla="*/ 274160 h 832736"/>
              <a:gd name="connsiteX34" fmla="*/ 354652 w 2972563"/>
              <a:gd name="connsiteY34" fmla="*/ 130365 h 832736"/>
              <a:gd name="connsiteX35" fmla="*/ 879901 w 2972563"/>
              <a:gd name="connsiteY35" fmla="*/ 97513 h 832736"/>
              <a:gd name="connsiteX36" fmla="*/ 880019 w 2972563"/>
              <a:gd name="connsiteY36" fmla="*/ 97458 h 832736"/>
              <a:gd name="connsiteX37" fmla="*/ 984475 w 2972563"/>
              <a:gd name="connsiteY37" fmla="*/ 48049 h 832736"/>
              <a:gd name="connsiteX38" fmla="*/ 1409475 w 2972563"/>
              <a:gd name="connsiteY38" fmla="*/ 63410 h 832736"/>
              <a:gd name="connsiteX39" fmla="*/ 1411362 w 2972563"/>
              <a:gd name="connsiteY39" fmla="*/ 62480 h 832736"/>
              <a:gd name="connsiteX40" fmla="*/ 1494322 w 2972563"/>
              <a:gd name="connsiteY40" fmla="*/ 21616 h 832736"/>
              <a:gd name="connsiteX41" fmla="*/ 1615827 w 2972563"/>
              <a:gd name="connsiteY41" fmla="*/ 1136 h 832736"/>
              <a:gd name="connsiteX42" fmla="*/ 1758028 w 2972563"/>
              <a:gd name="connsiteY42" fmla="*/ 8567 h 832736"/>
              <a:gd name="connsiteX43" fmla="*/ 1868450 w 2972563"/>
              <a:gd name="connsiteY43" fmla="*/ 44027 h 832736"/>
              <a:gd name="connsiteX44" fmla="*/ 1871747 w 2972563"/>
              <a:gd name="connsiteY44" fmla="*/ 45086 h 832736"/>
              <a:gd name="connsiteX45" fmla="*/ 2129731 w 2972563"/>
              <a:gd name="connsiteY45" fmla="*/ 623 h 83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72563" h="832736">
                <a:moveTo>
                  <a:pt x="2949442" y="747603"/>
                </a:moveTo>
                <a:cubicBezTo>
                  <a:pt x="2962211" y="747603"/>
                  <a:pt x="2972563" y="757955"/>
                  <a:pt x="2972563" y="770724"/>
                </a:cubicBezTo>
                <a:cubicBezTo>
                  <a:pt x="2972563" y="783493"/>
                  <a:pt x="2962211" y="793845"/>
                  <a:pt x="2949442" y="793845"/>
                </a:cubicBezTo>
                <a:cubicBezTo>
                  <a:pt x="2936673" y="793845"/>
                  <a:pt x="2926321" y="783493"/>
                  <a:pt x="2926321" y="770724"/>
                </a:cubicBezTo>
                <a:cubicBezTo>
                  <a:pt x="2926321" y="757955"/>
                  <a:pt x="2936673" y="747603"/>
                  <a:pt x="2949442" y="747603"/>
                </a:cubicBezTo>
                <a:close/>
                <a:moveTo>
                  <a:pt x="2797848" y="690497"/>
                </a:moveTo>
                <a:cubicBezTo>
                  <a:pt x="2823387" y="690497"/>
                  <a:pt x="2844090" y="711200"/>
                  <a:pt x="2844090" y="736739"/>
                </a:cubicBezTo>
                <a:cubicBezTo>
                  <a:pt x="2844090" y="762278"/>
                  <a:pt x="2823387" y="782981"/>
                  <a:pt x="2797848" y="782981"/>
                </a:cubicBezTo>
                <a:cubicBezTo>
                  <a:pt x="2772309" y="782981"/>
                  <a:pt x="2751606" y="762278"/>
                  <a:pt x="2751606" y="736739"/>
                </a:cubicBezTo>
                <a:cubicBezTo>
                  <a:pt x="2751606" y="711200"/>
                  <a:pt x="2772309" y="690497"/>
                  <a:pt x="2797848" y="690497"/>
                </a:cubicBezTo>
                <a:close/>
                <a:moveTo>
                  <a:pt x="2601132" y="623275"/>
                </a:moveTo>
                <a:cubicBezTo>
                  <a:pt x="2639441" y="623275"/>
                  <a:pt x="2670496" y="654330"/>
                  <a:pt x="2670496" y="692639"/>
                </a:cubicBezTo>
                <a:cubicBezTo>
                  <a:pt x="2670496" y="730948"/>
                  <a:pt x="2639441" y="762003"/>
                  <a:pt x="2601132" y="762003"/>
                </a:cubicBezTo>
                <a:cubicBezTo>
                  <a:pt x="2562823" y="762003"/>
                  <a:pt x="2531768" y="730948"/>
                  <a:pt x="2531768" y="692639"/>
                </a:cubicBezTo>
                <a:cubicBezTo>
                  <a:pt x="2531768" y="654330"/>
                  <a:pt x="2562823" y="623275"/>
                  <a:pt x="2601132" y="623275"/>
                </a:cubicBezTo>
                <a:close/>
                <a:moveTo>
                  <a:pt x="2129731" y="623"/>
                </a:moveTo>
                <a:cubicBezTo>
                  <a:pt x="2161803" y="1759"/>
                  <a:pt x="2193809" y="5038"/>
                  <a:pt x="2224546" y="10578"/>
                </a:cubicBezTo>
                <a:cubicBezTo>
                  <a:pt x="2318228" y="27456"/>
                  <a:pt x="2385404" y="62793"/>
                  <a:pt x="2403451" y="104720"/>
                </a:cubicBezTo>
                <a:lnTo>
                  <a:pt x="2404425" y="104887"/>
                </a:lnTo>
                <a:lnTo>
                  <a:pt x="2480074" y="117928"/>
                </a:lnTo>
                <a:cubicBezTo>
                  <a:pt x="2551652" y="134888"/>
                  <a:pt x="2606734" y="162561"/>
                  <a:pt x="2633052" y="196087"/>
                </a:cubicBezTo>
                <a:cubicBezTo>
                  <a:pt x="2658557" y="228534"/>
                  <a:pt x="2654922" y="263775"/>
                  <a:pt x="2622775" y="295162"/>
                </a:cubicBezTo>
                <a:cubicBezTo>
                  <a:pt x="2701795" y="338206"/>
                  <a:pt x="2729430" y="394005"/>
                  <a:pt x="2697847" y="446644"/>
                </a:cubicBezTo>
                <a:cubicBezTo>
                  <a:pt x="2655862" y="516624"/>
                  <a:pt x="2516873" y="569032"/>
                  <a:pt x="2346177" y="579244"/>
                </a:cubicBezTo>
                <a:cubicBezTo>
                  <a:pt x="2345362" y="622924"/>
                  <a:pt x="2299429" y="664350"/>
                  <a:pt x="2220285" y="692866"/>
                </a:cubicBezTo>
                <a:cubicBezTo>
                  <a:pt x="2100032" y="736199"/>
                  <a:pt x="1926327" y="741767"/>
                  <a:pt x="1791662" y="706623"/>
                </a:cubicBezTo>
                <a:cubicBezTo>
                  <a:pt x="1748111" y="766989"/>
                  <a:pt x="1631493" y="813135"/>
                  <a:pt x="1485361" y="827836"/>
                </a:cubicBezTo>
                <a:cubicBezTo>
                  <a:pt x="1313160" y="845158"/>
                  <a:pt x="1133440" y="815640"/>
                  <a:pt x="1034995" y="753848"/>
                </a:cubicBezTo>
                <a:cubicBezTo>
                  <a:pt x="802637" y="812499"/>
                  <a:pt x="500847" y="779532"/>
                  <a:pt x="365994" y="680746"/>
                </a:cubicBezTo>
                <a:cubicBezTo>
                  <a:pt x="233522" y="687240"/>
                  <a:pt x="109134" y="652847"/>
                  <a:pt x="71849" y="599398"/>
                </a:cubicBezTo>
                <a:cubicBezTo>
                  <a:pt x="44841" y="560728"/>
                  <a:pt x="68716" y="518994"/>
                  <a:pt x="134701" y="489592"/>
                </a:cubicBezTo>
                <a:cubicBezTo>
                  <a:pt x="41081" y="466528"/>
                  <a:pt x="-11055" y="422270"/>
                  <a:pt x="1979" y="376934"/>
                </a:cubicBezTo>
                <a:cubicBezTo>
                  <a:pt x="17269" y="323851"/>
                  <a:pt x="117907" y="282272"/>
                  <a:pt x="244363" y="276799"/>
                </a:cubicBezTo>
                <a:lnTo>
                  <a:pt x="246682" y="274160"/>
                </a:lnTo>
                <a:cubicBezTo>
                  <a:pt x="229700" y="221887"/>
                  <a:pt x="269303" y="169170"/>
                  <a:pt x="354652" y="130365"/>
                </a:cubicBezTo>
                <a:cubicBezTo>
                  <a:pt x="489505" y="69074"/>
                  <a:pt x="708139" y="55414"/>
                  <a:pt x="879901" y="97513"/>
                </a:cubicBezTo>
                <a:lnTo>
                  <a:pt x="880019" y="97458"/>
                </a:lnTo>
                <a:lnTo>
                  <a:pt x="984475" y="48049"/>
                </a:lnTo>
                <a:cubicBezTo>
                  <a:pt x="1110826" y="11427"/>
                  <a:pt x="1290006" y="14133"/>
                  <a:pt x="1409475" y="63410"/>
                </a:cubicBezTo>
                <a:lnTo>
                  <a:pt x="1411362" y="62480"/>
                </a:lnTo>
                <a:lnTo>
                  <a:pt x="1494322" y="21616"/>
                </a:lnTo>
                <a:cubicBezTo>
                  <a:pt x="1529758" y="10920"/>
                  <a:pt x="1571304" y="3776"/>
                  <a:pt x="1615827" y="1136"/>
                </a:cubicBezTo>
                <a:cubicBezTo>
                  <a:pt x="1664831" y="-1773"/>
                  <a:pt x="1713802" y="973"/>
                  <a:pt x="1758028" y="8567"/>
                </a:cubicBezTo>
                <a:lnTo>
                  <a:pt x="1868450" y="44027"/>
                </a:lnTo>
                <a:lnTo>
                  <a:pt x="1871747" y="45086"/>
                </a:lnTo>
                <a:cubicBezTo>
                  <a:pt x="1936698" y="13092"/>
                  <a:pt x="2033514" y="-2786"/>
                  <a:pt x="2129731" y="6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95C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73" name="矩形 3"/>
          <p:cNvSpPr>
            <a:spLocks noChangeArrowheads="1"/>
          </p:cNvSpPr>
          <p:nvPr/>
        </p:nvSpPr>
        <p:spPr bwMode="auto">
          <a:xfrm>
            <a:off x="3574261" y="3092980"/>
            <a:ext cx="2281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went ice-skating.</a:t>
            </a:r>
          </a:p>
        </p:txBody>
      </p:sp>
    </p:spTree>
    <p:extLst>
      <p:ext uri="{BB962C8B-B14F-4D97-AF65-F5344CB8AC3E}">
        <p14:creationId xmlns:p14="http://schemas.microsoft.com/office/powerpoint/2010/main" val="33134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088" y="869162"/>
            <a:ext cx="1988344" cy="198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E:\科大讯飞1\资源\对话图片\图片1 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r="26937"/>
          <a:stretch/>
        </p:blipFill>
        <p:spPr bwMode="auto">
          <a:xfrm>
            <a:off x="1212307" y="2064256"/>
            <a:ext cx="1010952" cy="159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:\科大讯飞1\资源\对话图片\图片2 (3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16578"/>
          <a:stretch/>
        </p:blipFill>
        <p:spPr bwMode="auto">
          <a:xfrm>
            <a:off x="6083427" y="3316380"/>
            <a:ext cx="1259832" cy="129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任意多边形 11"/>
          <p:cNvSpPr/>
          <p:nvPr/>
        </p:nvSpPr>
        <p:spPr>
          <a:xfrm>
            <a:off x="2014702" y="1020275"/>
            <a:ext cx="4251605" cy="1693865"/>
          </a:xfrm>
          <a:custGeom>
            <a:avLst/>
            <a:gdLst>
              <a:gd name="connsiteX0" fmla="*/ 40746 w 4251605"/>
              <a:gd name="connsiteY0" fmla="*/ 1612373 h 1693865"/>
              <a:gd name="connsiteX1" fmla="*/ 81492 w 4251605"/>
              <a:gd name="connsiteY1" fmla="*/ 1653119 h 1693865"/>
              <a:gd name="connsiteX2" fmla="*/ 40746 w 4251605"/>
              <a:gd name="connsiteY2" fmla="*/ 1693865 h 1693865"/>
              <a:gd name="connsiteX3" fmla="*/ 0 w 4251605"/>
              <a:gd name="connsiteY3" fmla="*/ 1653119 h 1693865"/>
              <a:gd name="connsiteX4" fmla="*/ 40746 w 4251605"/>
              <a:gd name="connsiteY4" fmla="*/ 1612373 h 1693865"/>
              <a:gd name="connsiteX5" fmla="*/ 284113 w 4251605"/>
              <a:gd name="connsiteY5" fmla="*/ 1465200 h 1693865"/>
              <a:gd name="connsiteX6" fmla="*/ 365605 w 4251605"/>
              <a:gd name="connsiteY6" fmla="*/ 1546692 h 1693865"/>
              <a:gd name="connsiteX7" fmla="*/ 284113 w 4251605"/>
              <a:gd name="connsiteY7" fmla="*/ 1628184 h 1693865"/>
              <a:gd name="connsiteX8" fmla="*/ 202621 w 4251605"/>
              <a:gd name="connsiteY8" fmla="*/ 1546692 h 1693865"/>
              <a:gd name="connsiteX9" fmla="*/ 284113 w 4251605"/>
              <a:gd name="connsiteY9" fmla="*/ 1465200 h 1693865"/>
              <a:gd name="connsiteX10" fmla="*/ 602144 w 4251605"/>
              <a:gd name="connsiteY10" fmla="*/ 1285375 h 1693865"/>
              <a:gd name="connsiteX11" fmla="*/ 724382 w 4251605"/>
              <a:gd name="connsiteY11" fmla="*/ 1407613 h 1693865"/>
              <a:gd name="connsiteX12" fmla="*/ 602144 w 4251605"/>
              <a:gd name="connsiteY12" fmla="*/ 1529851 h 1693865"/>
              <a:gd name="connsiteX13" fmla="*/ 479906 w 4251605"/>
              <a:gd name="connsiteY13" fmla="*/ 1407613 h 1693865"/>
              <a:gd name="connsiteX14" fmla="*/ 602144 w 4251605"/>
              <a:gd name="connsiteY14" fmla="*/ 1285375 h 1693865"/>
              <a:gd name="connsiteX15" fmla="*/ 2642071 w 4251605"/>
              <a:gd name="connsiteY15" fmla="*/ 364 h 1693865"/>
              <a:gd name="connsiteX16" fmla="*/ 2873489 w 4251605"/>
              <a:gd name="connsiteY16" fmla="*/ 41401 h 1693865"/>
              <a:gd name="connsiteX17" fmla="*/ 2948602 w 4251605"/>
              <a:gd name="connsiteY17" fmla="*/ 77239 h 1693865"/>
              <a:gd name="connsiteX18" fmla="*/ 2953245 w 4251605"/>
              <a:gd name="connsiteY18" fmla="*/ 79454 h 1693865"/>
              <a:gd name="connsiteX19" fmla="*/ 3352532 w 4251605"/>
              <a:gd name="connsiteY19" fmla="*/ 1098 h 1693865"/>
              <a:gd name="connsiteX20" fmla="*/ 3499279 w 4251605"/>
              <a:gd name="connsiteY20" fmla="*/ 18641 h 1693865"/>
              <a:gd name="connsiteX21" fmla="*/ 3776175 w 4251605"/>
              <a:gd name="connsiteY21" fmla="*/ 184544 h 1693865"/>
              <a:gd name="connsiteX22" fmla="*/ 3777682 w 4251605"/>
              <a:gd name="connsiteY22" fmla="*/ 184840 h 1693865"/>
              <a:gd name="connsiteX23" fmla="*/ 3894765 w 4251605"/>
              <a:gd name="connsiteY23" fmla="*/ 207821 h 1693865"/>
              <a:gd name="connsiteX24" fmla="*/ 4131533 w 4251605"/>
              <a:gd name="connsiteY24" fmla="*/ 345558 h 1693865"/>
              <a:gd name="connsiteX25" fmla="*/ 4115627 w 4251605"/>
              <a:gd name="connsiteY25" fmla="*/ 520154 h 1693865"/>
              <a:gd name="connsiteX26" fmla="*/ 4231817 w 4251605"/>
              <a:gd name="connsiteY26" fmla="*/ 787107 h 1693865"/>
              <a:gd name="connsiteX27" fmla="*/ 3687529 w 4251605"/>
              <a:gd name="connsiteY27" fmla="*/ 1020785 h 1693865"/>
              <a:gd name="connsiteX28" fmla="*/ 3492684 w 4251605"/>
              <a:gd name="connsiteY28" fmla="*/ 1221017 h 1693865"/>
              <a:gd name="connsiteX29" fmla="*/ 2829297 w 4251605"/>
              <a:gd name="connsiteY29" fmla="*/ 1245260 h 1693865"/>
              <a:gd name="connsiteX30" fmla="*/ 2355228 w 4251605"/>
              <a:gd name="connsiteY30" fmla="*/ 1458870 h 1693865"/>
              <a:gd name="connsiteX31" fmla="*/ 1658187 w 4251605"/>
              <a:gd name="connsiteY31" fmla="*/ 1328484 h 1693865"/>
              <a:gd name="connsiteX32" fmla="*/ 622761 w 4251605"/>
              <a:gd name="connsiteY32" fmla="*/ 1199659 h 1693865"/>
              <a:gd name="connsiteX33" fmla="*/ 167507 w 4251605"/>
              <a:gd name="connsiteY33" fmla="*/ 1056302 h 1693865"/>
              <a:gd name="connsiteX34" fmla="*/ 264784 w 4251605"/>
              <a:gd name="connsiteY34" fmla="*/ 862793 h 1693865"/>
              <a:gd name="connsiteX35" fmla="*/ 59367 w 4251605"/>
              <a:gd name="connsiteY35" fmla="*/ 664258 h 1693865"/>
              <a:gd name="connsiteX36" fmla="*/ 434510 w 4251605"/>
              <a:gd name="connsiteY36" fmla="*/ 487795 h 1693865"/>
              <a:gd name="connsiteX37" fmla="*/ 438099 w 4251605"/>
              <a:gd name="connsiteY37" fmla="*/ 483143 h 1693865"/>
              <a:gd name="connsiteX38" fmla="*/ 605206 w 4251605"/>
              <a:gd name="connsiteY38" fmla="*/ 229738 h 1693865"/>
              <a:gd name="connsiteX39" fmla="*/ 1418146 w 4251605"/>
              <a:gd name="connsiteY39" fmla="*/ 171845 h 1693865"/>
              <a:gd name="connsiteX40" fmla="*/ 1418302 w 4251605"/>
              <a:gd name="connsiteY40" fmla="*/ 171738 h 1693865"/>
              <a:gd name="connsiteX41" fmla="*/ 1489838 w 4251605"/>
              <a:gd name="connsiteY41" fmla="*/ 122662 h 1693865"/>
              <a:gd name="connsiteX42" fmla="*/ 2237777 w 4251605"/>
              <a:gd name="connsiteY42" fmla="*/ 111745 h 1693865"/>
              <a:gd name="connsiteX43" fmla="*/ 2241433 w 4251605"/>
              <a:gd name="connsiteY43" fmla="*/ 109111 h 1693865"/>
              <a:gd name="connsiteX44" fmla="*/ 2294526 w 4251605"/>
              <a:gd name="connsiteY44" fmla="*/ 70852 h 1693865"/>
              <a:gd name="connsiteX45" fmla="*/ 2557153 w 4251605"/>
              <a:gd name="connsiteY45" fmla="*/ 2003 h 1693865"/>
              <a:gd name="connsiteX46" fmla="*/ 2642071 w 4251605"/>
              <a:gd name="connsiteY46" fmla="*/ 364 h 169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251605" h="1693865">
                <a:moveTo>
                  <a:pt x="40746" y="1612373"/>
                </a:moveTo>
                <a:cubicBezTo>
                  <a:pt x="63249" y="1612373"/>
                  <a:pt x="81492" y="1630616"/>
                  <a:pt x="81492" y="1653119"/>
                </a:cubicBezTo>
                <a:cubicBezTo>
                  <a:pt x="81492" y="1675622"/>
                  <a:pt x="63249" y="1693865"/>
                  <a:pt x="40746" y="1693865"/>
                </a:cubicBezTo>
                <a:cubicBezTo>
                  <a:pt x="18243" y="1693865"/>
                  <a:pt x="0" y="1675622"/>
                  <a:pt x="0" y="1653119"/>
                </a:cubicBezTo>
                <a:cubicBezTo>
                  <a:pt x="0" y="1630616"/>
                  <a:pt x="18243" y="1612373"/>
                  <a:pt x="40746" y="1612373"/>
                </a:cubicBezTo>
                <a:close/>
                <a:moveTo>
                  <a:pt x="284113" y="1465200"/>
                </a:moveTo>
                <a:cubicBezTo>
                  <a:pt x="329120" y="1465200"/>
                  <a:pt x="365605" y="1501685"/>
                  <a:pt x="365605" y="1546692"/>
                </a:cubicBezTo>
                <a:cubicBezTo>
                  <a:pt x="365605" y="1591699"/>
                  <a:pt x="329120" y="1628184"/>
                  <a:pt x="284113" y="1628184"/>
                </a:cubicBezTo>
                <a:cubicBezTo>
                  <a:pt x="239106" y="1628184"/>
                  <a:pt x="202621" y="1591699"/>
                  <a:pt x="202621" y="1546692"/>
                </a:cubicBezTo>
                <a:cubicBezTo>
                  <a:pt x="202621" y="1501685"/>
                  <a:pt x="239106" y="1465200"/>
                  <a:pt x="284113" y="1465200"/>
                </a:cubicBezTo>
                <a:close/>
                <a:moveTo>
                  <a:pt x="602144" y="1285375"/>
                </a:moveTo>
                <a:cubicBezTo>
                  <a:pt x="669654" y="1285375"/>
                  <a:pt x="724382" y="1340103"/>
                  <a:pt x="724382" y="1407613"/>
                </a:cubicBezTo>
                <a:cubicBezTo>
                  <a:pt x="724382" y="1475123"/>
                  <a:pt x="669654" y="1529851"/>
                  <a:pt x="602144" y="1529851"/>
                </a:cubicBezTo>
                <a:cubicBezTo>
                  <a:pt x="534634" y="1529851"/>
                  <a:pt x="479906" y="1475123"/>
                  <a:pt x="479906" y="1407613"/>
                </a:cubicBezTo>
                <a:cubicBezTo>
                  <a:pt x="479906" y="1340103"/>
                  <a:pt x="534634" y="1285375"/>
                  <a:pt x="602144" y="1285375"/>
                </a:cubicBezTo>
                <a:close/>
                <a:moveTo>
                  <a:pt x="2642071" y="364"/>
                </a:moveTo>
                <a:cubicBezTo>
                  <a:pt x="2726199" y="2780"/>
                  <a:pt x="2806803" y="17134"/>
                  <a:pt x="2873489" y="41401"/>
                </a:cubicBezTo>
                <a:lnTo>
                  <a:pt x="2948602" y="77239"/>
                </a:lnTo>
                <a:lnTo>
                  <a:pt x="2953245" y="79454"/>
                </a:lnTo>
                <a:cubicBezTo>
                  <a:pt x="3053772" y="23072"/>
                  <a:pt x="3203616" y="-4909"/>
                  <a:pt x="3352532" y="1098"/>
                </a:cubicBezTo>
                <a:cubicBezTo>
                  <a:pt x="3402171" y="3100"/>
                  <a:pt x="3451707" y="8879"/>
                  <a:pt x="3499279" y="18641"/>
                </a:cubicBezTo>
                <a:cubicBezTo>
                  <a:pt x="3644273" y="48385"/>
                  <a:pt x="3748243" y="110659"/>
                  <a:pt x="3776175" y="184544"/>
                </a:cubicBezTo>
                <a:lnTo>
                  <a:pt x="3777682" y="184840"/>
                </a:lnTo>
                <a:lnTo>
                  <a:pt x="3894765" y="207821"/>
                </a:lnTo>
                <a:cubicBezTo>
                  <a:pt x="4005547" y="237709"/>
                  <a:pt x="4090798" y="286477"/>
                  <a:pt x="4131533" y="345558"/>
                </a:cubicBezTo>
                <a:cubicBezTo>
                  <a:pt x="4171006" y="402738"/>
                  <a:pt x="4165381" y="464842"/>
                  <a:pt x="4115627" y="520154"/>
                </a:cubicBezTo>
                <a:cubicBezTo>
                  <a:pt x="4237927" y="596009"/>
                  <a:pt x="4280698" y="694343"/>
                  <a:pt x="4231817" y="787107"/>
                </a:cubicBezTo>
                <a:cubicBezTo>
                  <a:pt x="4166836" y="910431"/>
                  <a:pt x="3951720" y="1002789"/>
                  <a:pt x="3687529" y="1020785"/>
                </a:cubicBezTo>
                <a:cubicBezTo>
                  <a:pt x="3686268" y="1097760"/>
                  <a:pt x="3615177" y="1170763"/>
                  <a:pt x="3492684" y="1221017"/>
                </a:cubicBezTo>
                <a:cubicBezTo>
                  <a:pt x="3306567" y="1297381"/>
                  <a:pt x="3037721" y="1307194"/>
                  <a:pt x="2829297" y="1245260"/>
                </a:cubicBezTo>
                <a:cubicBezTo>
                  <a:pt x="2761891" y="1351641"/>
                  <a:pt x="2581400" y="1432963"/>
                  <a:pt x="2355228" y="1458870"/>
                </a:cubicBezTo>
                <a:cubicBezTo>
                  <a:pt x="2088709" y="1489396"/>
                  <a:pt x="1810553" y="1437377"/>
                  <a:pt x="1658187" y="1328484"/>
                </a:cubicBezTo>
                <a:cubicBezTo>
                  <a:pt x="1298562" y="1431842"/>
                  <a:pt x="831475" y="1373746"/>
                  <a:pt x="622761" y="1199659"/>
                </a:cubicBezTo>
                <a:cubicBezTo>
                  <a:pt x="417732" y="1211102"/>
                  <a:pt x="225214" y="1150492"/>
                  <a:pt x="167507" y="1056302"/>
                </a:cubicBezTo>
                <a:cubicBezTo>
                  <a:pt x="125706" y="988154"/>
                  <a:pt x="162658" y="914608"/>
                  <a:pt x="264784" y="862793"/>
                </a:cubicBezTo>
                <a:cubicBezTo>
                  <a:pt x="119887" y="822149"/>
                  <a:pt x="39194" y="744155"/>
                  <a:pt x="59367" y="664258"/>
                </a:cubicBezTo>
                <a:cubicBezTo>
                  <a:pt x="83032" y="570713"/>
                  <a:pt x="238792" y="497438"/>
                  <a:pt x="434510" y="487795"/>
                </a:cubicBezTo>
                <a:lnTo>
                  <a:pt x="438099" y="483143"/>
                </a:lnTo>
                <a:cubicBezTo>
                  <a:pt x="411816" y="391024"/>
                  <a:pt x="473111" y="298123"/>
                  <a:pt x="605206" y="229738"/>
                </a:cubicBezTo>
                <a:cubicBezTo>
                  <a:pt x="813921" y="121728"/>
                  <a:pt x="1152306" y="97654"/>
                  <a:pt x="1418146" y="171845"/>
                </a:cubicBezTo>
                <a:lnTo>
                  <a:pt x="1418302" y="171738"/>
                </a:lnTo>
                <a:lnTo>
                  <a:pt x="1489838" y="122662"/>
                </a:lnTo>
                <a:cubicBezTo>
                  <a:pt x="1680545" y="20827"/>
                  <a:pt x="2022055" y="10432"/>
                  <a:pt x="2237777" y="111745"/>
                </a:cubicBezTo>
                <a:lnTo>
                  <a:pt x="2241433" y="109111"/>
                </a:lnTo>
                <a:lnTo>
                  <a:pt x="2294526" y="70852"/>
                </a:lnTo>
                <a:cubicBezTo>
                  <a:pt x="2360792" y="33817"/>
                  <a:pt x="2453790" y="8981"/>
                  <a:pt x="2557153" y="2003"/>
                </a:cubicBezTo>
                <a:cubicBezTo>
                  <a:pt x="2585594" y="80"/>
                  <a:pt x="2614028" y="-441"/>
                  <a:pt x="2642071" y="36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95C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5" name="矩形 2"/>
          <p:cNvSpPr>
            <a:spLocks noChangeArrowheads="1"/>
          </p:cNvSpPr>
          <p:nvPr/>
        </p:nvSpPr>
        <p:spPr bwMode="auto">
          <a:xfrm>
            <a:off x="2522590" y="1338684"/>
            <a:ext cx="3491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did it in the countryside. I walked a lot. It was difficult. My legs hurt. What did I do?</a:t>
            </a:r>
            <a:endParaRPr lang="zh-CN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293744" y="3045970"/>
            <a:ext cx="2972563" cy="832736"/>
          </a:xfrm>
          <a:custGeom>
            <a:avLst/>
            <a:gdLst>
              <a:gd name="connsiteX0" fmla="*/ 2949442 w 2972563"/>
              <a:gd name="connsiteY0" fmla="*/ 747603 h 832736"/>
              <a:gd name="connsiteX1" fmla="*/ 2972563 w 2972563"/>
              <a:gd name="connsiteY1" fmla="*/ 770724 h 832736"/>
              <a:gd name="connsiteX2" fmla="*/ 2949442 w 2972563"/>
              <a:gd name="connsiteY2" fmla="*/ 793845 h 832736"/>
              <a:gd name="connsiteX3" fmla="*/ 2926321 w 2972563"/>
              <a:gd name="connsiteY3" fmla="*/ 770724 h 832736"/>
              <a:gd name="connsiteX4" fmla="*/ 2949442 w 2972563"/>
              <a:gd name="connsiteY4" fmla="*/ 747603 h 832736"/>
              <a:gd name="connsiteX5" fmla="*/ 2797848 w 2972563"/>
              <a:gd name="connsiteY5" fmla="*/ 690497 h 832736"/>
              <a:gd name="connsiteX6" fmla="*/ 2844090 w 2972563"/>
              <a:gd name="connsiteY6" fmla="*/ 736739 h 832736"/>
              <a:gd name="connsiteX7" fmla="*/ 2797848 w 2972563"/>
              <a:gd name="connsiteY7" fmla="*/ 782981 h 832736"/>
              <a:gd name="connsiteX8" fmla="*/ 2751606 w 2972563"/>
              <a:gd name="connsiteY8" fmla="*/ 736739 h 832736"/>
              <a:gd name="connsiteX9" fmla="*/ 2797848 w 2972563"/>
              <a:gd name="connsiteY9" fmla="*/ 690497 h 832736"/>
              <a:gd name="connsiteX10" fmla="*/ 2601132 w 2972563"/>
              <a:gd name="connsiteY10" fmla="*/ 623275 h 832736"/>
              <a:gd name="connsiteX11" fmla="*/ 2670496 w 2972563"/>
              <a:gd name="connsiteY11" fmla="*/ 692639 h 832736"/>
              <a:gd name="connsiteX12" fmla="*/ 2601132 w 2972563"/>
              <a:gd name="connsiteY12" fmla="*/ 762003 h 832736"/>
              <a:gd name="connsiteX13" fmla="*/ 2531768 w 2972563"/>
              <a:gd name="connsiteY13" fmla="*/ 692639 h 832736"/>
              <a:gd name="connsiteX14" fmla="*/ 2601132 w 2972563"/>
              <a:gd name="connsiteY14" fmla="*/ 623275 h 832736"/>
              <a:gd name="connsiteX15" fmla="*/ 2129731 w 2972563"/>
              <a:gd name="connsiteY15" fmla="*/ 623 h 832736"/>
              <a:gd name="connsiteX16" fmla="*/ 2224546 w 2972563"/>
              <a:gd name="connsiteY16" fmla="*/ 10578 h 832736"/>
              <a:gd name="connsiteX17" fmla="*/ 2403451 w 2972563"/>
              <a:gd name="connsiteY17" fmla="*/ 104720 h 832736"/>
              <a:gd name="connsiteX18" fmla="*/ 2404425 w 2972563"/>
              <a:gd name="connsiteY18" fmla="*/ 104887 h 832736"/>
              <a:gd name="connsiteX19" fmla="*/ 2480074 w 2972563"/>
              <a:gd name="connsiteY19" fmla="*/ 117928 h 832736"/>
              <a:gd name="connsiteX20" fmla="*/ 2633052 w 2972563"/>
              <a:gd name="connsiteY20" fmla="*/ 196087 h 832736"/>
              <a:gd name="connsiteX21" fmla="*/ 2622775 w 2972563"/>
              <a:gd name="connsiteY21" fmla="*/ 295162 h 832736"/>
              <a:gd name="connsiteX22" fmla="*/ 2697847 w 2972563"/>
              <a:gd name="connsiteY22" fmla="*/ 446644 h 832736"/>
              <a:gd name="connsiteX23" fmla="*/ 2346177 w 2972563"/>
              <a:gd name="connsiteY23" fmla="*/ 579244 h 832736"/>
              <a:gd name="connsiteX24" fmla="*/ 2220285 w 2972563"/>
              <a:gd name="connsiteY24" fmla="*/ 692866 h 832736"/>
              <a:gd name="connsiteX25" fmla="*/ 1791662 w 2972563"/>
              <a:gd name="connsiteY25" fmla="*/ 706623 h 832736"/>
              <a:gd name="connsiteX26" fmla="*/ 1485361 w 2972563"/>
              <a:gd name="connsiteY26" fmla="*/ 827836 h 832736"/>
              <a:gd name="connsiteX27" fmla="*/ 1034995 w 2972563"/>
              <a:gd name="connsiteY27" fmla="*/ 753848 h 832736"/>
              <a:gd name="connsiteX28" fmla="*/ 365994 w 2972563"/>
              <a:gd name="connsiteY28" fmla="*/ 680746 h 832736"/>
              <a:gd name="connsiteX29" fmla="*/ 71849 w 2972563"/>
              <a:gd name="connsiteY29" fmla="*/ 599398 h 832736"/>
              <a:gd name="connsiteX30" fmla="*/ 134701 w 2972563"/>
              <a:gd name="connsiteY30" fmla="*/ 489592 h 832736"/>
              <a:gd name="connsiteX31" fmla="*/ 1979 w 2972563"/>
              <a:gd name="connsiteY31" fmla="*/ 376934 h 832736"/>
              <a:gd name="connsiteX32" fmla="*/ 244363 w 2972563"/>
              <a:gd name="connsiteY32" fmla="*/ 276799 h 832736"/>
              <a:gd name="connsiteX33" fmla="*/ 246682 w 2972563"/>
              <a:gd name="connsiteY33" fmla="*/ 274160 h 832736"/>
              <a:gd name="connsiteX34" fmla="*/ 354652 w 2972563"/>
              <a:gd name="connsiteY34" fmla="*/ 130365 h 832736"/>
              <a:gd name="connsiteX35" fmla="*/ 879901 w 2972563"/>
              <a:gd name="connsiteY35" fmla="*/ 97513 h 832736"/>
              <a:gd name="connsiteX36" fmla="*/ 880019 w 2972563"/>
              <a:gd name="connsiteY36" fmla="*/ 97458 h 832736"/>
              <a:gd name="connsiteX37" fmla="*/ 984475 w 2972563"/>
              <a:gd name="connsiteY37" fmla="*/ 48049 h 832736"/>
              <a:gd name="connsiteX38" fmla="*/ 1409475 w 2972563"/>
              <a:gd name="connsiteY38" fmla="*/ 63410 h 832736"/>
              <a:gd name="connsiteX39" fmla="*/ 1411362 w 2972563"/>
              <a:gd name="connsiteY39" fmla="*/ 62480 h 832736"/>
              <a:gd name="connsiteX40" fmla="*/ 1494322 w 2972563"/>
              <a:gd name="connsiteY40" fmla="*/ 21616 h 832736"/>
              <a:gd name="connsiteX41" fmla="*/ 1615827 w 2972563"/>
              <a:gd name="connsiteY41" fmla="*/ 1136 h 832736"/>
              <a:gd name="connsiteX42" fmla="*/ 1758028 w 2972563"/>
              <a:gd name="connsiteY42" fmla="*/ 8567 h 832736"/>
              <a:gd name="connsiteX43" fmla="*/ 1868450 w 2972563"/>
              <a:gd name="connsiteY43" fmla="*/ 44027 h 832736"/>
              <a:gd name="connsiteX44" fmla="*/ 1871747 w 2972563"/>
              <a:gd name="connsiteY44" fmla="*/ 45086 h 832736"/>
              <a:gd name="connsiteX45" fmla="*/ 2129731 w 2972563"/>
              <a:gd name="connsiteY45" fmla="*/ 623 h 83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72563" h="832736">
                <a:moveTo>
                  <a:pt x="2949442" y="747603"/>
                </a:moveTo>
                <a:cubicBezTo>
                  <a:pt x="2962211" y="747603"/>
                  <a:pt x="2972563" y="757955"/>
                  <a:pt x="2972563" y="770724"/>
                </a:cubicBezTo>
                <a:cubicBezTo>
                  <a:pt x="2972563" y="783493"/>
                  <a:pt x="2962211" y="793845"/>
                  <a:pt x="2949442" y="793845"/>
                </a:cubicBezTo>
                <a:cubicBezTo>
                  <a:pt x="2936673" y="793845"/>
                  <a:pt x="2926321" y="783493"/>
                  <a:pt x="2926321" y="770724"/>
                </a:cubicBezTo>
                <a:cubicBezTo>
                  <a:pt x="2926321" y="757955"/>
                  <a:pt x="2936673" y="747603"/>
                  <a:pt x="2949442" y="747603"/>
                </a:cubicBezTo>
                <a:close/>
                <a:moveTo>
                  <a:pt x="2797848" y="690497"/>
                </a:moveTo>
                <a:cubicBezTo>
                  <a:pt x="2823387" y="690497"/>
                  <a:pt x="2844090" y="711200"/>
                  <a:pt x="2844090" y="736739"/>
                </a:cubicBezTo>
                <a:cubicBezTo>
                  <a:pt x="2844090" y="762278"/>
                  <a:pt x="2823387" y="782981"/>
                  <a:pt x="2797848" y="782981"/>
                </a:cubicBezTo>
                <a:cubicBezTo>
                  <a:pt x="2772309" y="782981"/>
                  <a:pt x="2751606" y="762278"/>
                  <a:pt x="2751606" y="736739"/>
                </a:cubicBezTo>
                <a:cubicBezTo>
                  <a:pt x="2751606" y="711200"/>
                  <a:pt x="2772309" y="690497"/>
                  <a:pt x="2797848" y="690497"/>
                </a:cubicBezTo>
                <a:close/>
                <a:moveTo>
                  <a:pt x="2601132" y="623275"/>
                </a:moveTo>
                <a:cubicBezTo>
                  <a:pt x="2639441" y="623275"/>
                  <a:pt x="2670496" y="654330"/>
                  <a:pt x="2670496" y="692639"/>
                </a:cubicBezTo>
                <a:cubicBezTo>
                  <a:pt x="2670496" y="730948"/>
                  <a:pt x="2639441" y="762003"/>
                  <a:pt x="2601132" y="762003"/>
                </a:cubicBezTo>
                <a:cubicBezTo>
                  <a:pt x="2562823" y="762003"/>
                  <a:pt x="2531768" y="730948"/>
                  <a:pt x="2531768" y="692639"/>
                </a:cubicBezTo>
                <a:cubicBezTo>
                  <a:pt x="2531768" y="654330"/>
                  <a:pt x="2562823" y="623275"/>
                  <a:pt x="2601132" y="623275"/>
                </a:cubicBezTo>
                <a:close/>
                <a:moveTo>
                  <a:pt x="2129731" y="623"/>
                </a:moveTo>
                <a:cubicBezTo>
                  <a:pt x="2161803" y="1759"/>
                  <a:pt x="2193809" y="5038"/>
                  <a:pt x="2224546" y="10578"/>
                </a:cubicBezTo>
                <a:cubicBezTo>
                  <a:pt x="2318228" y="27456"/>
                  <a:pt x="2385404" y="62793"/>
                  <a:pt x="2403451" y="104720"/>
                </a:cubicBezTo>
                <a:lnTo>
                  <a:pt x="2404425" y="104887"/>
                </a:lnTo>
                <a:lnTo>
                  <a:pt x="2480074" y="117928"/>
                </a:lnTo>
                <a:cubicBezTo>
                  <a:pt x="2551652" y="134888"/>
                  <a:pt x="2606734" y="162561"/>
                  <a:pt x="2633052" y="196087"/>
                </a:cubicBezTo>
                <a:cubicBezTo>
                  <a:pt x="2658557" y="228534"/>
                  <a:pt x="2654922" y="263775"/>
                  <a:pt x="2622775" y="295162"/>
                </a:cubicBezTo>
                <a:cubicBezTo>
                  <a:pt x="2701795" y="338206"/>
                  <a:pt x="2729430" y="394005"/>
                  <a:pt x="2697847" y="446644"/>
                </a:cubicBezTo>
                <a:cubicBezTo>
                  <a:pt x="2655862" y="516624"/>
                  <a:pt x="2516873" y="569032"/>
                  <a:pt x="2346177" y="579244"/>
                </a:cubicBezTo>
                <a:cubicBezTo>
                  <a:pt x="2345362" y="622924"/>
                  <a:pt x="2299429" y="664350"/>
                  <a:pt x="2220285" y="692866"/>
                </a:cubicBezTo>
                <a:cubicBezTo>
                  <a:pt x="2100032" y="736199"/>
                  <a:pt x="1926327" y="741767"/>
                  <a:pt x="1791662" y="706623"/>
                </a:cubicBezTo>
                <a:cubicBezTo>
                  <a:pt x="1748111" y="766989"/>
                  <a:pt x="1631493" y="813135"/>
                  <a:pt x="1485361" y="827836"/>
                </a:cubicBezTo>
                <a:cubicBezTo>
                  <a:pt x="1313160" y="845158"/>
                  <a:pt x="1133440" y="815640"/>
                  <a:pt x="1034995" y="753848"/>
                </a:cubicBezTo>
                <a:cubicBezTo>
                  <a:pt x="802637" y="812499"/>
                  <a:pt x="500847" y="779532"/>
                  <a:pt x="365994" y="680746"/>
                </a:cubicBezTo>
                <a:cubicBezTo>
                  <a:pt x="233522" y="687240"/>
                  <a:pt x="109134" y="652847"/>
                  <a:pt x="71849" y="599398"/>
                </a:cubicBezTo>
                <a:cubicBezTo>
                  <a:pt x="44841" y="560728"/>
                  <a:pt x="68716" y="518994"/>
                  <a:pt x="134701" y="489592"/>
                </a:cubicBezTo>
                <a:cubicBezTo>
                  <a:pt x="41081" y="466528"/>
                  <a:pt x="-11055" y="422270"/>
                  <a:pt x="1979" y="376934"/>
                </a:cubicBezTo>
                <a:cubicBezTo>
                  <a:pt x="17269" y="323851"/>
                  <a:pt x="117907" y="282272"/>
                  <a:pt x="244363" y="276799"/>
                </a:cubicBezTo>
                <a:lnTo>
                  <a:pt x="246682" y="274160"/>
                </a:lnTo>
                <a:cubicBezTo>
                  <a:pt x="229700" y="221887"/>
                  <a:pt x="269303" y="169170"/>
                  <a:pt x="354652" y="130365"/>
                </a:cubicBezTo>
                <a:cubicBezTo>
                  <a:pt x="489505" y="69074"/>
                  <a:pt x="708139" y="55414"/>
                  <a:pt x="879901" y="97513"/>
                </a:cubicBezTo>
                <a:lnTo>
                  <a:pt x="880019" y="97458"/>
                </a:lnTo>
                <a:lnTo>
                  <a:pt x="984475" y="48049"/>
                </a:lnTo>
                <a:cubicBezTo>
                  <a:pt x="1110826" y="11427"/>
                  <a:pt x="1290006" y="14133"/>
                  <a:pt x="1409475" y="63410"/>
                </a:cubicBezTo>
                <a:lnTo>
                  <a:pt x="1411362" y="62480"/>
                </a:lnTo>
                <a:lnTo>
                  <a:pt x="1494322" y="21616"/>
                </a:lnTo>
                <a:cubicBezTo>
                  <a:pt x="1529758" y="10920"/>
                  <a:pt x="1571304" y="3776"/>
                  <a:pt x="1615827" y="1136"/>
                </a:cubicBezTo>
                <a:cubicBezTo>
                  <a:pt x="1664831" y="-1773"/>
                  <a:pt x="1713802" y="973"/>
                  <a:pt x="1758028" y="8567"/>
                </a:cubicBezTo>
                <a:lnTo>
                  <a:pt x="1868450" y="44027"/>
                </a:lnTo>
                <a:lnTo>
                  <a:pt x="1871747" y="45086"/>
                </a:lnTo>
                <a:cubicBezTo>
                  <a:pt x="1936698" y="13092"/>
                  <a:pt x="2033514" y="-2786"/>
                  <a:pt x="2129731" y="6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95C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7" name="矩形 3"/>
          <p:cNvSpPr>
            <a:spLocks noChangeArrowheads="1"/>
          </p:cNvSpPr>
          <p:nvPr/>
        </p:nvSpPr>
        <p:spPr bwMode="auto">
          <a:xfrm>
            <a:off x="3390821" y="3267479"/>
            <a:ext cx="2508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climbed a mountain.</a:t>
            </a:r>
            <a:endParaRPr lang="zh-CN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7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1098233" y="1367475"/>
            <a:ext cx="7108031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1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ear, hear, bear, pear, where, there</a:t>
            </a:r>
            <a:r>
              <a:rPr lang="zh-CN" altLang="en-US" sz="2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等单词中找出字母</a:t>
            </a:r>
            <a:r>
              <a:rPr lang="zh-CN" altLang="en-US" sz="21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发音</a:t>
            </a:r>
            <a:endParaRPr lang="en-US" altLang="zh-CN" sz="21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相同</a:t>
            </a:r>
            <a:r>
              <a:rPr lang="zh-CN" altLang="en-US" sz="2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的单词，写在作业本上。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1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1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学生课堂活动用书练习</a:t>
            </a:r>
            <a:r>
              <a:rPr lang="en-US" altLang="zh-CN" sz="2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word search</a:t>
            </a:r>
            <a:r>
              <a:rPr lang="zh-CN" altLang="en-US" sz="2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6388" name="矩形 1"/>
          <p:cNvSpPr>
            <a:spLocks noChangeArrowheads="1"/>
          </p:cNvSpPr>
          <p:nvPr/>
        </p:nvSpPr>
        <p:spPr bwMode="auto">
          <a:xfrm>
            <a:off x="320092" y="407432"/>
            <a:ext cx="1409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6" descr="E:\科大讯飞1\资源\对话图片\图片1 (2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r="26937"/>
          <a:stretch/>
        </p:blipFill>
        <p:spPr bwMode="auto">
          <a:xfrm>
            <a:off x="691304" y="2879596"/>
            <a:ext cx="1010952" cy="166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6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 bwMode="auto">
          <a:xfrm>
            <a:off x="2404527" y="790795"/>
            <a:ext cx="3700463" cy="3526168"/>
          </a:xfrm>
          <a:prstGeom prst="roundRect">
            <a:avLst>
              <a:gd name="adj" fmla="val 734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矩形 1"/>
          <p:cNvSpPr>
            <a:spLocks noChangeArrowheads="1"/>
          </p:cNvSpPr>
          <p:nvPr/>
        </p:nvSpPr>
        <p:spPr bwMode="auto">
          <a:xfrm>
            <a:off x="2654558" y="845719"/>
            <a:ext cx="320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painted a picture.</a:t>
            </a:r>
            <a:endParaRPr lang="zh-CN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watched TV.</a:t>
            </a:r>
            <a:endParaRPr lang="zh-CN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played the flute.</a:t>
            </a:r>
            <a:endParaRPr lang="zh-CN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played with me.</a:t>
            </a:r>
            <a:endParaRPr lang="zh-CN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listened to music.</a:t>
            </a:r>
            <a:endParaRPr lang="zh-CN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played football.</a:t>
            </a:r>
            <a:endParaRPr lang="zh-CN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 his mother.</a:t>
            </a:r>
            <a:endParaRPr lang="zh-CN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sweets for all.</a:t>
            </a:r>
            <a:endParaRPr lang="zh-CN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矩形 1"/>
          <p:cNvSpPr>
            <a:spLocks noChangeArrowheads="1"/>
          </p:cNvSpPr>
          <p:nvPr/>
        </p:nvSpPr>
        <p:spPr bwMode="auto">
          <a:xfrm>
            <a:off x="312463" y="399881"/>
            <a:ext cx="12525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Warm-up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78" y="1480456"/>
            <a:ext cx="2428584" cy="20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266659" y="3279055"/>
            <a:ext cx="1701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skate</a:t>
            </a:r>
            <a:endParaRPr lang="en-US" altLang="zh-CN" sz="40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179434" y="3279054"/>
            <a:ext cx="32539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ice–skating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5118618" y="3925385"/>
            <a:ext cx="1388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滑冰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90" y="901899"/>
            <a:ext cx="3759558" cy="2271713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矩形 1"/>
          <p:cNvSpPr>
            <a:spLocks noChangeArrowheads="1"/>
          </p:cNvSpPr>
          <p:nvPr/>
        </p:nvSpPr>
        <p:spPr bwMode="auto">
          <a:xfrm>
            <a:off x="316463" y="421724"/>
            <a:ext cx="1560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Presentation</a:t>
            </a:r>
            <a:endParaRPr lang="zh-CN" alt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893094" y="2780901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</a:t>
            </a:r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169694" y="3536841"/>
            <a:ext cx="152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3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穿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970146" y="2780901"/>
            <a:ext cx="18192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</a:t>
            </a:r>
            <a:r>
              <a:rPr lang="en-US" altLang="zh-CN" sz="4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ea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H="1">
            <a:off x="3814763" y="3196031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85107" y="3903917"/>
            <a:ext cx="3302793" cy="497384"/>
          </a:xfrm>
          <a:prstGeom prst="roundRect">
            <a:avLst>
              <a:gd name="adj" fmla="val 27841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95C6F3"/>
            </a:solidFill>
            <a:prstDash val="dash"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wore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clothes.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03" y="799138"/>
            <a:ext cx="4541520" cy="19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981834" y="2511525"/>
            <a:ext cx="2358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ll over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747836" y="2511525"/>
            <a:ext cx="21595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ll over</a:t>
            </a:r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>
            <a:off x="3949145" y="2851529"/>
            <a:ext cx="105489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5222669" y="2957561"/>
            <a:ext cx="137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摔倒</a:t>
            </a:r>
          </a:p>
        </p:txBody>
      </p:sp>
      <p:pic>
        <p:nvPicPr>
          <p:cNvPr id="9222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09" y="376567"/>
            <a:ext cx="3018392" cy="21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981834" y="3635642"/>
            <a:ext cx="5061930" cy="951548"/>
          </a:xfrm>
          <a:prstGeom prst="roundRect">
            <a:avLst>
              <a:gd name="adj" fmla="val 13731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95C6F3"/>
            </a:solidFill>
            <a:prstDash val="sysDash"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didn’t know how to go ice skating, she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 over.</a:t>
            </a:r>
          </a:p>
        </p:txBody>
      </p:sp>
    </p:spTree>
    <p:extLst>
      <p:ext uri="{BB962C8B-B14F-4D97-AF65-F5344CB8AC3E}">
        <p14:creationId xmlns:p14="http://schemas.microsoft.com/office/powerpoint/2010/main" val="31923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409844" y="2683669"/>
            <a:ext cx="1773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hurt</a:t>
            </a: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 flipH="1">
            <a:off x="3768249" y="3018631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824332" y="2683669"/>
            <a:ext cx="14184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hurt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4460081" y="3217084"/>
            <a:ext cx="20693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000" dirty="0">
                <a:solidFill>
                  <a:prstClr val="black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使</a:t>
            </a:r>
            <a:r>
              <a:rPr lang="en-US" altLang="zh-CN" sz="3000" dirty="0" smtClean="0">
                <a:solidFill>
                  <a:prstClr val="black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受伤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80083" y="3969534"/>
            <a:ext cx="4248772" cy="524173"/>
          </a:xfrm>
          <a:prstGeom prst="roundRect">
            <a:avLst>
              <a:gd name="adj" fmla="val 21329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95C6F3"/>
            </a:solidFill>
            <a:prstDash val="sysDash"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Lucy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 over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didn’t hurt.</a:t>
            </a: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09" y="376567"/>
            <a:ext cx="3018392" cy="21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5" t="50391" r="25020" b="28446"/>
          <a:stretch/>
        </p:blipFill>
        <p:spPr>
          <a:xfrm rot="11523636">
            <a:off x="3748087" y="1861802"/>
            <a:ext cx="461963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423374" y="2529328"/>
            <a:ext cx="1831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learn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748155" y="2525638"/>
            <a:ext cx="1583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learn</a:t>
            </a:r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 flipH="1">
            <a:off x="3936851" y="2874729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901744" y="3030294"/>
            <a:ext cx="1275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</a:t>
            </a:r>
          </a:p>
        </p:txBody>
      </p:sp>
      <p:pic>
        <p:nvPicPr>
          <p:cNvPr id="11271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90" y="424871"/>
            <a:ext cx="2405522" cy="208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90094" y="3604992"/>
            <a:ext cx="4874613" cy="919401"/>
          </a:xfrm>
          <a:prstGeom prst="roundRect">
            <a:avLst>
              <a:gd name="adj" fmla="val 12608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95C6F3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Then, she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skate, it was easy. She didn’t fall over again.</a:t>
            </a:r>
          </a:p>
        </p:txBody>
      </p:sp>
    </p:spTree>
    <p:extLst>
      <p:ext uri="{BB962C8B-B14F-4D97-AF65-F5344CB8AC3E}">
        <p14:creationId xmlns:p14="http://schemas.microsoft.com/office/powerpoint/2010/main" val="74142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E:\科大讯飞1\资源\对话图片\图片2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49" y="3028419"/>
            <a:ext cx="2170115" cy="158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946231" y="974328"/>
            <a:ext cx="7886302" cy="32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Amy,</a:t>
            </a:r>
            <a:endParaRPr lang="zh-CN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Yesterday, we went on a school trip.</a:t>
            </a:r>
            <a:endParaRPr lang="zh-CN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went ______. I _____warm clothes. </a:t>
            </a:r>
            <a:endParaRPr lang="zh-CN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ice was very cold. </a:t>
            </a:r>
            <a:endParaRPr lang="zh-CN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first, I ________. But it didn’t ____a lot. Then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__________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skate. 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easy! And I didn’t _______ again. It was really fun!</a:t>
            </a:r>
            <a:endParaRPr lang="zh-CN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Love,</a:t>
            </a:r>
            <a:endParaRPr lang="zh-CN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Lucy</a:t>
            </a:r>
            <a:endParaRPr lang="zh-CN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00565" y="1813544"/>
            <a:ext cx="923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skating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990175" y="182307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wore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15015" y="2623654"/>
            <a:ext cx="1043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 over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422458" y="2623654"/>
            <a:ext cx="660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hurt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256701" y="2623654"/>
            <a:ext cx="1337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able to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540658" y="3007046"/>
            <a:ext cx="1043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over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矩形 1"/>
          <p:cNvSpPr>
            <a:spLocks noChangeArrowheads="1"/>
          </p:cNvSpPr>
          <p:nvPr/>
        </p:nvSpPr>
        <p:spPr bwMode="auto">
          <a:xfrm>
            <a:off x="336154" y="395685"/>
            <a:ext cx="1866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Read and write</a:t>
            </a:r>
            <a:endParaRPr lang="zh-CN" alt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2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5" name="AutoShape 11"/>
          <p:cNvSpPr>
            <a:spLocks noChangeArrowheads="1"/>
          </p:cNvSpPr>
          <p:nvPr/>
        </p:nvSpPr>
        <p:spPr bwMode="auto">
          <a:xfrm rot="20925147">
            <a:off x="3088463" y="1270583"/>
            <a:ext cx="572843" cy="378619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 rot="934441">
            <a:off x="6026206" y="1279867"/>
            <a:ext cx="597487" cy="43219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 rot="10189882">
            <a:off x="5120160" y="3592570"/>
            <a:ext cx="576263" cy="43219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 rot="11527028">
            <a:off x="2696209" y="3584376"/>
            <a:ext cx="576263" cy="43219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599774" y="2297865"/>
            <a:ext cx="4466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Yesterday,  Lucy went on a school trip.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7" y="1125206"/>
            <a:ext cx="2048068" cy="92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85" y="688667"/>
            <a:ext cx="2012116" cy="109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46" y="2955755"/>
            <a:ext cx="1758812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86" y="3188344"/>
            <a:ext cx="1658864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6" y="2900213"/>
            <a:ext cx="1752904" cy="14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21056" y="400724"/>
            <a:ext cx="1653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Look and say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 rot="6723548">
            <a:off x="7460606" y="2730267"/>
            <a:ext cx="540171" cy="45097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55835" y="1502014"/>
            <a:ext cx="1890624" cy="1071378"/>
            <a:chOff x="6184360" y="1738949"/>
            <a:chExt cx="1890624" cy="107137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78"/>
            <a:stretch/>
          </p:blipFill>
          <p:spPr>
            <a:xfrm>
              <a:off x="6184360" y="1738949"/>
              <a:ext cx="1180224" cy="107137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3"/>
            <a:stretch/>
          </p:blipFill>
          <p:spPr>
            <a:xfrm>
              <a:off x="6969595" y="1738949"/>
              <a:ext cx="1105389" cy="1071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4093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  <p:bldP spid="88076" grpId="0" animBg="1"/>
      <p:bldP spid="88078" grpId="0" animBg="1"/>
      <p:bldP spid="88079" grpId="0" animBg="1"/>
      <p:bldP spid="8807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305</Words>
  <Application>Microsoft Office PowerPoint</Application>
  <PresentationFormat>全屏显示(16:9)</PresentationFormat>
  <Paragraphs>59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思源黑体 CN Regular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77</cp:revision>
  <dcterms:created xsi:type="dcterms:W3CDTF">2018-09-04T08:11:14Z</dcterms:created>
  <dcterms:modified xsi:type="dcterms:W3CDTF">2019-10-09T07:44:32Z</dcterms:modified>
</cp:coreProperties>
</file>